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 id="2147483699" r:id="rId3"/>
    <p:sldMasterId id="2147483713" r:id="rId4"/>
    <p:sldMasterId id="2147483727" r:id="rId5"/>
    <p:sldMasterId id="2147483741" r:id="rId6"/>
  </p:sldMasterIdLst>
  <p:notesMasterIdLst>
    <p:notesMasterId r:id="rId61"/>
  </p:notesMasterIdLst>
  <p:sldIdLst>
    <p:sldId id="256" r:id="rId7"/>
    <p:sldId id="257" r:id="rId8"/>
    <p:sldId id="330" r:id="rId9"/>
    <p:sldId id="331" r:id="rId10"/>
    <p:sldId id="288" r:id="rId11"/>
    <p:sldId id="289" r:id="rId12"/>
    <p:sldId id="290" r:id="rId13"/>
    <p:sldId id="292" r:id="rId14"/>
    <p:sldId id="376" r:id="rId15"/>
    <p:sldId id="356" r:id="rId16"/>
    <p:sldId id="296" r:id="rId17"/>
    <p:sldId id="357" r:id="rId18"/>
    <p:sldId id="297" r:id="rId19"/>
    <p:sldId id="359" r:id="rId20"/>
    <p:sldId id="377" r:id="rId21"/>
    <p:sldId id="378" r:id="rId22"/>
    <p:sldId id="334" r:id="rId23"/>
    <p:sldId id="364" r:id="rId24"/>
    <p:sldId id="379" r:id="rId25"/>
    <p:sldId id="380" r:id="rId26"/>
    <p:sldId id="366" r:id="rId27"/>
    <p:sldId id="367" r:id="rId28"/>
    <p:sldId id="336" r:id="rId29"/>
    <p:sldId id="381" r:id="rId30"/>
    <p:sldId id="343" r:id="rId31"/>
    <p:sldId id="306" r:id="rId32"/>
    <p:sldId id="319" r:id="rId33"/>
    <p:sldId id="344" r:id="rId34"/>
    <p:sldId id="310" r:id="rId35"/>
    <p:sldId id="348" r:id="rId36"/>
    <p:sldId id="307" r:id="rId37"/>
    <p:sldId id="338" r:id="rId38"/>
    <p:sldId id="302" r:id="rId39"/>
    <p:sldId id="304" r:id="rId40"/>
    <p:sldId id="345" r:id="rId41"/>
    <p:sldId id="320" r:id="rId42"/>
    <p:sldId id="346" r:id="rId43"/>
    <p:sldId id="347" r:id="rId44"/>
    <p:sldId id="352" r:id="rId45"/>
    <p:sldId id="321" r:id="rId46"/>
    <p:sldId id="355" r:id="rId47"/>
    <p:sldId id="322" r:id="rId48"/>
    <p:sldId id="349" r:id="rId49"/>
    <p:sldId id="350" r:id="rId50"/>
    <p:sldId id="351" r:id="rId51"/>
    <p:sldId id="382" r:id="rId52"/>
    <p:sldId id="383" r:id="rId53"/>
    <p:sldId id="384" r:id="rId54"/>
    <p:sldId id="385" r:id="rId55"/>
    <p:sldId id="386" r:id="rId56"/>
    <p:sldId id="387" r:id="rId57"/>
    <p:sldId id="388" r:id="rId58"/>
    <p:sldId id="390" r:id="rId59"/>
    <p:sldId id="375"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6DE3"/>
    <a:srgbClr val="005828"/>
    <a:srgbClr val="262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700" y="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102"/>
    </p:cViewPr>
  </p:sorterViewPr>
  <p:notesViewPr>
    <p:cSldViewPr>
      <p:cViewPr varScale="1">
        <p:scale>
          <a:sx n="55" d="100"/>
          <a:sy n="55" d="100"/>
        </p:scale>
        <p:origin x="-285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B77308-3885-4BCF-84A6-6CFECABB862C}" type="datetimeFigureOut">
              <a:rPr lang="en-US" smtClean="0"/>
              <a:pPr/>
              <a:t>7/8/2022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0DF2CD-7674-4513-A9A5-49116BC3AD62}" type="slidenum">
              <a:rPr lang="en-US" smtClean="0"/>
              <a:pPr/>
              <a:t>‹#›</a:t>
            </a:fld>
            <a:endParaRPr lang="en-US"/>
          </a:p>
        </p:txBody>
      </p:sp>
    </p:spTree>
    <p:extLst>
      <p:ext uri="{BB962C8B-B14F-4D97-AF65-F5344CB8AC3E}">
        <p14:creationId xmlns:p14="http://schemas.microsoft.com/office/powerpoint/2010/main" val="39017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20151C-4050-4604-8524-2A604CE7BD0E}" type="slidenum">
              <a:rPr lang="en-US"/>
              <a:pPr/>
              <a:t>54</a:t>
            </a:fld>
            <a:endParaRPr lang="en-US"/>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611510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59875" cy="6870700"/>
            <a:chOff x="0" y="0"/>
            <a:chExt cx="5770" cy="4328"/>
          </a:xfrm>
        </p:grpSpPr>
        <p:sp>
          <p:nvSpPr>
            <p:cNvPr id="5" name="Rectangle 3"/>
            <p:cNvSpPr>
              <a:spLocks noChangeArrowheads="1"/>
            </p:cNvSpPr>
            <p:nvPr/>
          </p:nvSpPr>
          <p:spPr bwMode="hidden">
            <a:xfrm>
              <a:off x="0" y="4186"/>
              <a:ext cx="5089" cy="142"/>
            </a:xfrm>
            <a:prstGeom prst="rect">
              <a:avLst/>
            </a:prstGeom>
            <a:gradFill rotWithShape="0">
              <a:gsLst>
                <a:gs pos="0">
                  <a:schemeClr val="bg1"/>
                </a:gs>
                <a:gs pos="100000">
                  <a:schemeClr val="bg2"/>
                </a:gs>
              </a:gsLst>
              <a:lin ang="5400000" scaled="1"/>
            </a:gradFill>
            <a:ln w="9525">
              <a:noFill/>
              <a:miter lim="800000"/>
              <a:headEnd/>
              <a:tailEnd/>
            </a:ln>
            <a:effectLst/>
          </p:spPr>
          <p:txBody>
            <a:bodyPr wrap="none" anchor="ctr"/>
            <a:lstStyle/>
            <a:p>
              <a:pPr algn="ctr" eaLnBrk="1" hangingPunct="1">
                <a:defRPr/>
              </a:pPr>
              <a:endParaRPr kumimoji="1" lang="en-US">
                <a:cs typeface="+mn-cs"/>
              </a:endParaRPr>
            </a:p>
          </p:txBody>
        </p:sp>
        <p:sp>
          <p:nvSpPr>
            <p:cNvPr id="6" name="Rectangle 4"/>
            <p:cNvSpPr>
              <a:spLocks noChangeArrowheads="1"/>
            </p:cNvSpPr>
            <p:nvPr/>
          </p:nvSpPr>
          <p:spPr bwMode="hidden">
            <a:xfrm>
              <a:off x="0" y="0"/>
              <a:ext cx="5089" cy="126"/>
            </a:xfrm>
            <a:prstGeom prst="rect">
              <a:avLst/>
            </a:prstGeom>
            <a:gradFill rotWithShape="0">
              <a:gsLst>
                <a:gs pos="0">
                  <a:schemeClr val="bg2"/>
                </a:gs>
                <a:gs pos="100000">
                  <a:schemeClr val="bg1"/>
                </a:gs>
              </a:gsLst>
              <a:lin ang="5400000" scaled="1"/>
            </a:gradFill>
            <a:ln w="9525">
              <a:noFill/>
              <a:miter lim="800000"/>
              <a:headEnd/>
              <a:tailEnd/>
            </a:ln>
            <a:effectLst/>
          </p:spPr>
          <p:txBody>
            <a:bodyPr wrap="none" anchor="ctr"/>
            <a:lstStyle/>
            <a:p>
              <a:pPr algn="ctr" eaLnBrk="1" hangingPunct="1">
                <a:defRPr/>
              </a:pPr>
              <a:endParaRPr kumimoji="1" lang="en-US">
                <a:cs typeface="+mn-cs"/>
              </a:endParaRPr>
            </a:p>
          </p:txBody>
        </p:sp>
        <p:sp>
          <p:nvSpPr>
            <p:cNvPr id="7" name="Rectangle 5"/>
            <p:cNvSpPr>
              <a:spLocks noChangeArrowheads="1"/>
            </p:cNvSpPr>
            <p:nvPr/>
          </p:nvSpPr>
          <p:spPr bwMode="auto">
            <a:xfrm>
              <a:off x="5010" y="0"/>
              <a:ext cx="758" cy="4320"/>
            </a:xfrm>
            <a:prstGeom prst="rect">
              <a:avLst/>
            </a:prstGeom>
            <a:gradFill rotWithShape="0">
              <a:gsLst>
                <a:gs pos="0">
                  <a:schemeClr val="accent1">
                    <a:gamma/>
                    <a:shade val="84706"/>
                    <a:invGamma/>
                  </a:schemeClr>
                </a:gs>
                <a:gs pos="50000">
                  <a:schemeClr val="accent1"/>
                </a:gs>
                <a:gs pos="100000">
                  <a:schemeClr val="accent1">
                    <a:gamma/>
                    <a:shade val="84706"/>
                    <a:invGamma/>
                  </a:schemeClr>
                </a:gs>
              </a:gsLst>
              <a:lin ang="5400000" scaled="1"/>
            </a:gradFill>
            <a:ln w="9525">
              <a:noFill/>
              <a:miter lim="800000"/>
              <a:headEnd/>
              <a:tailEnd/>
            </a:ln>
            <a:effectLst/>
          </p:spPr>
          <p:txBody>
            <a:bodyPr wrap="none" anchor="ctr"/>
            <a:lstStyle/>
            <a:p>
              <a:pPr algn="ctr" eaLnBrk="1" hangingPunct="1">
                <a:defRPr/>
              </a:pPr>
              <a:endParaRPr kumimoji="1" lang="en-US">
                <a:cs typeface="+mn-cs"/>
              </a:endParaRPr>
            </a:p>
          </p:txBody>
        </p:sp>
        <p:grpSp>
          <p:nvGrpSpPr>
            <p:cNvPr id="3" name="Group 6"/>
            <p:cNvGrpSpPr>
              <a:grpSpLocks/>
            </p:cNvGrpSpPr>
            <p:nvPr/>
          </p:nvGrpSpPr>
          <p:grpSpPr bwMode="auto">
            <a:xfrm>
              <a:off x="4944" y="-3"/>
              <a:ext cx="816" cy="3978"/>
              <a:chOff x="4944" y="-3"/>
              <a:chExt cx="816" cy="3978"/>
            </a:xfrm>
          </p:grpSpPr>
          <p:grpSp>
            <p:nvGrpSpPr>
              <p:cNvPr id="4" name="Group 7"/>
              <p:cNvGrpSpPr>
                <a:grpSpLocks/>
              </p:cNvGrpSpPr>
              <p:nvPr userDrawn="1"/>
            </p:nvGrpSpPr>
            <p:grpSpPr bwMode="auto">
              <a:xfrm>
                <a:off x="5280" y="-3"/>
                <a:ext cx="480" cy="1434"/>
                <a:chOff x="5280" y="-3"/>
                <a:chExt cx="480" cy="1434"/>
              </a:xfrm>
            </p:grpSpPr>
            <p:grpSp>
              <p:nvGrpSpPr>
                <p:cNvPr id="8" name="Group 8"/>
                <p:cNvGrpSpPr>
                  <a:grpSpLocks/>
                </p:cNvGrpSpPr>
                <p:nvPr userDrawn="1"/>
              </p:nvGrpSpPr>
              <p:grpSpPr bwMode="auto">
                <a:xfrm rot="-5400000">
                  <a:off x="5484" y="-4"/>
                  <a:ext cx="174" cy="176"/>
                  <a:chOff x="1696" y="323"/>
                  <a:chExt cx="1691" cy="2560"/>
                </a:xfrm>
              </p:grpSpPr>
              <p:grpSp>
                <p:nvGrpSpPr>
                  <p:cNvPr id="20" name="Group 9"/>
                  <p:cNvGrpSpPr>
                    <a:grpSpLocks/>
                  </p:cNvGrpSpPr>
                  <p:nvPr/>
                </p:nvGrpSpPr>
                <p:grpSpPr bwMode="auto">
                  <a:xfrm>
                    <a:off x="1696" y="323"/>
                    <a:ext cx="1691" cy="2560"/>
                    <a:chOff x="1696" y="323"/>
                    <a:chExt cx="1691" cy="2560"/>
                  </a:xfrm>
                </p:grpSpPr>
                <p:sp>
                  <p:nvSpPr>
                    <p:cNvPr id="57" name="Freeform 10"/>
                    <p:cNvSpPr>
                      <a:spLocks/>
                    </p:cNvSpPr>
                    <p:nvPr/>
                  </p:nvSpPr>
                  <p:spPr bwMode="auto">
                    <a:xfrm>
                      <a:off x="2153" y="323"/>
                      <a:ext cx="1234" cy="2560"/>
                    </a:xfrm>
                    <a:custGeom>
                      <a:avLst/>
                      <a:gdLst/>
                      <a:ahLst/>
                      <a:cxnLst>
                        <a:cxn ang="0">
                          <a:pos x="337" y="283"/>
                        </a:cxn>
                        <a:cxn ang="0">
                          <a:pos x="415" y="115"/>
                        </a:cxn>
                        <a:cxn ang="0">
                          <a:pos x="583" y="7"/>
                        </a:cxn>
                        <a:cxn ang="0">
                          <a:pos x="895" y="61"/>
                        </a:cxn>
                        <a:cxn ang="0">
                          <a:pos x="1051" y="349"/>
                        </a:cxn>
                        <a:cxn ang="0">
                          <a:pos x="979" y="769"/>
                        </a:cxn>
                        <a:cxn ang="0">
                          <a:pos x="943" y="943"/>
                        </a:cxn>
                        <a:cxn ang="0">
                          <a:pos x="1105" y="1075"/>
                        </a:cxn>
                        <a:cxn ang="0">
                          <a:pos x="1231" y="1525"/>
                        </a:cxn>
                        <a:cxn ang="0">
                          <a:pos x="1123" y="1969"/>
                        </a:cxn>
                        <a:cxn ang="0">
                          <a:pos x="907" y="2077"/>
                        </a:cxn>
                        <a:cxn ang="0">
                          <a:pos x="721" y="2059"/>
                        </a:cxn>
                        <a:cxn ang="0">
                          <a:pos x="655" y="2251"/>
                        </a:cxn>
                        <a:cxn ang="0">
                          <a:pos x="529" y="2527"/>
                        </a:cxn>
                        <a:cxn ang="0">
                          <a:pos x="211" y="2509"/>
                        </a:cxn>
                        <a:cxn ang="0">
                          <a:pos x="31" y="2227"/>
                        </a:cxn>
                        <a:cxn ang="0">
                          <a:pos x="25" y="1969"/>
                        </a:cxn>
                        <a:cxn ang="0">
                          <a:pos x="145" y="1651"/>
                        </a:cxn>
                        <a:cxn ang="0">
                          <a:pos x="259" y="1513"/>
                        </a:cxn>
                        <a:cxn ang="0">
                          <a:pos x="217" y="1729"/>
                        </a:cxn>
                        <a:cxn ang="0">
                          <a:pos x="73" y="2023"/>
                        </a:cxn>
                        <a:cxn ang="0">
                          <a:pos x="169" y="2323"/>
                        </a:cxn>
                        <a:cxn ang="0">
                          <a:pos x="439" y="2431"/>
                        </a:cxn>
                        <a:cxn ang="0">
                          <a:pos x="595" y="2227"/>
                        </a:cxn>
                        <a:cxn ang="0">
                          <a:pos x="577" y="1807"/>
                        </a:cxn>
                        <a:cxn ang="0">
                          <a:pos x="493" y="1531"/>
                        </a:cxn>
                        <a:cxn ang="0">
                          <a:pos x="535" y="1459"/>
                        </a:cxn>
                        <a:cxn ang="0">
                          <a:pos x="625" y="1633"/>
                        </a:cxn>
                        <a:cxn ang="0">
                          <a:pos x="721" y="1933"/>
                        </a:cxn>
                        <a:cxn ang="0">
                          <a:pos x="967" y="1963"/>
                        </a:cxn>
                        <a:cxn ang="0">
                          <a:pos x="1135" y="1687"/>
                        </a:cxn>
                        <a:cxn ang="0">
                          <a:pos x="1117" y="1273"/>
                        </a:cxn>
                        <a:cxn ang="0">
                          <a:pos x="883" y="1057"/>
                        </a:cxn>
                        <a:cxn ang="0">
                          <a:pos x="679" y="1129"/>
                        </a:cxn>
                        <a:cxn ang="0">
                          <a:pos x="577" y="1117"/>
                        </a:cxn>
                        <a:cxn ang="0">
                          <a:pos x="619" y="1033"/>
                        </a:cxn>
                        <a:cxn ang="0">
                          <a:pos x="811" y="937"/>
                        </a:cxn>
                        <a:cxn ang="0">
                          <a:pos x="949" y="613"/>
                        </a:cxn>
                        <a:cxn ang="0">
                          <a:pos x="883" y="175"/>
                        </a:cxn>
                        <a:cxn ang="0">
                          <a:pos x="619" y="103"/>
                        </a:cxn>
                        <a:cxn ang="0">
                          <a:pos x="391" y="355"/>
                        </a:cxn>
                        <a:cxn ang="0">
                          <a:pos x="403" y="763"/>
                        </a:cxn>
                        <a:cxn ang="0">
                          <a:pos x="343" y="949"/>
                        </a:cxn>
                        <a:cxn ang="0">
                          <a:pos x="289" y="685"/>
                        </a:cxn>
                        <a:cxn ang="0">
                          <a:pos x="307" y="367"/>
                        </a:cxn>
                      </a:cxnLst>
                      <a:rect l="0" t="0" r="r" b="b"/>
                      <a:pathLst>
                        <a:path w="1231" h="2560">
                          <a:moveTo>
                            <a:pt x="307" y="367"/>
                          </a:moveTo>
                          <a:cubicBezTo>
                            <a:pt x="317" y="336"/>
                            <a:pt x="326" y="303"/>
                            <a:pt x="337" y="283"/>
                          </a:cubicBezTo>
                          <a:cubicBezTo>
                            <a:pt x="348" y="263"/>
                            <a:pt x="360" y="275"/>
                            <a:pt x="373" y="247"/>
                          </a:cubicBezTo>
                          <a:cubicBezTo>
                            <a:pt x="386" y="219"/>
                            <a:pt x="400" y="147"/>
                            <a:pt x="415" y="115"/>
                          </a:cubicBezTo>
                          <a:cubicBezTo>
                            <a:pt x="430" y="83"/>
                            <a:pt x="435" y="73"/>
                            <a:pt x="463" y="55"/>
                          </a:cubicBezTo>
                          <a:cubicBezTo>
                            <a:pt x="491" y="37"/>
                            <a:pt x="536" y="14"/>
                            <a:pt x="583" y="7"/>
                          </a:cubicBezTo>
                          <a:cubicBezTo>
                            <a:pt x="630" y="0"/>
                            <a:pt x="693" y="4"/>
                            <a:pt x="745" y="13"/>
                          </a:cubicBezTo>
                          <a:cubicBezTo>
                            <a:pt x="797" y="22"/>
                            <a:pt x="852" y="34"/>
                            <a:pt x="895" y="61"/>
                          </a:cubicBezTo>
                          <a:cubicBezTo>
                            <a:pt x="938" y="88"/>
                            <a:pt x="977" y="127"/>
                            <a:pt x="1003" y="175"/>
                          </a:cubicBezTo>
                          <a:cubicBezTo>
                            <a:pt x="1029" y="223"/>
                            <a:pt x="1044" y="287"/>
                            <a:pt x="1051" y="349"/>
                          </a:cubicBezTo>
                          <a:cubicBezTo>
                            <a:pt x="1058" y="411"/>
                            <a:pt x="1057" y="477"/>
                            <a:pt x="1045" y="547"/>
                          </a:cubicBezTo>
                          <a:cubicBezTo>
                            <a:pt x="1033" y="617"/>
                            <a:pt x="995" y="712"/>
                            <a:pt x="979" y="769"/>
                          </a:cubicBezTo>
                          <a:cubicBezTo>
                            <a:pt x="963" y="826"/>
                            <a:pt x="955" y="860"/>
                            <a:pt x="949" y="889"/>
                          </a:cubicBezTo>
                          <a:cubicBezTo>
                            <a:pt x="943" y="918"/>
                            <a:pt x="936" y="925"/>
                            <a:pt x="943" y="943"/>
                          </a:cubicBezTo>
                          <a:cubicBezTo>
                            <a:pt x="950" y="961"/>
                            <a:pt x="964" y="975"/>
                            <a:pt x="991" y="997"/>
                          </a:cubicBezTo>
                          <a:cubicBezTo>
                            <a:pt x="1018" y="1019"/>
                            <a:pt x="1069" y="1033"/>
                            <a:pt x="1105" y="1075"/>
                          </a:cubicBezTo>
                          <a:cubicBezTo>
                            <a:pt x="1141" y="1117"/>
                            <a:pt x="1186" y="1174"/>
                            <a:pt x="1207" y="1249"/>
                          </a:cubicBezTo>
                          <a:cubicBezTo>
                            <a:pt x="1228" y="1324"/>
                            <a:pt x="1231" y="1441"/>
                            <a:pt x="1231" y="1525"/>
                          </a:cubicBezTo>
                          <a:cubicBezTo>
                            <a:pt x="1231" y="1609"/>
                            <a:pt x="1225" y="1679"/>
                            <a:pt x="1207" y="1753"/>
                          </a:cubicBezTo>
                          <a:cubicBezTo>
                            <a:pt x="1189" y="1827"/>
                            <a:pt x="1153" y="1917"/>
                            <a:pt x="1123" y="1969"/>
                          </a:cubicBezTo>
                          <a:cubicBezTo>
                            <a:pt x="1093" y="2021"/>
                            <a:pt x="1063" y="2047"/>
                            <a:pt x="1027" y="2065"/>
                          </a:cubicBezTo>
                          <a:cubicBezTo>
                            <a:pt x="991" y="2083"/>
                            <a:pt x="951" y="2079"/>
                            <a:pt x="907" y="2077"/>
                          </a:cubicBezTo>
                          <a:cubicBezTo>
                            <a:pt x="863" y="2075"/>
                            <a:pt x="794" y="2056"/>
                            <a:pt x="763" y="2053"/>
                          </a:cubicBezTo>
                          <a:cubicBezTo>
                            <a:pt x="732" y="2050"/>
                            <a:pt x="733" y="2050"/>
                            <a:pt x="721" y="2059"/>
                          </a:cubicBezTo>
                          <a:cubicBezTo>
                            <a:pt x="709" y="2068"/>
                            <a:pt x="702" y="2075"/>
                            <a:pt x="691" y="2107"/>
                          </a:cubicBezTo>
                          <a:cubicBezTo>
                            <a:pt x="680" y="2139"/>
                            <a:pt x="665" y="2205"/>
                            <a:pt x="655" y="2251"/>
                          </a:cubicBezTo>
                          <a:cubicBezTo>
                            <a:pt x="645" y="2297"/>
                            <a:pt x="652" y="2337"/>
                            <a:pt x="631" y="2383"/>
                          </a:cubicBezTo>
                          <a:cubicBezTo>
                            <a:pt x="610" y="2429"/>
                            <a:pt x="574" y="2498"/>
                            <a:pt x="529" y="2527"/>
                          </a:cubicBezTo>
                          <a:cubicBezTo>
                            <a:pt x="484" y="2556"/>
                            <a:pt x="414" y="2560"/>
                            <a:pt x="361" y="2557"/>
                          </a:cubicBezTo>
                          <a:cubicBezTo>
                            <a:pt x="308" y="2554"/>
                            <a:pt x="256" y="2537"/>
                            <a:pt x="211" y="2509"/>
                          </a:cubicBezTo>
                          <a:cubicBezTo>
                            <a:pt x="166" y="2481"/>
                            <a:pt x="121" y="2436"/>
                            <a:pt x="91" y="2389"/>
                          </a:cubicBezTo>
                          <a:cubicBezTo>
                            <a:pt x="61" y="2342"/>
                            <a:pt x="46" y="2275"/>
                            <a:pt x="31" y="2227"/>
                          </a:cubicBezTo>
                          <a:cubicBezTo>
                            <a:pt x="16" y="2179"/>
                            <a:pt x="2" y="2144"/>
                            <a:pt x="1" y="2101"/>
                          </a:cubicBezTo>
                          <a:cubicBezTo>
                            <a:pt x="0" y="2058"/>
                            <a:pt x="13" y="2018"/>
                            <a:pt x="25" y="1969"/>
                          </a:cubicBezTo>
                          <a:cubicBezTo>
                            <a:pt x="37" y="1920"/>
                            <a:pt x="53" y="1860"/>
                            <a:pt x="73" y="1807"/>
                          </a:cubicBezTo>
                          <a:cubicBezTo>
                            <a:pt x="93" y="1754"/>
                            <a:pt x="122" y="1698"/>
                            <a:pt x="145" y="1651"/>
                          </a:cubicBezTo>
                          <a:cubicBezTo>
                            <a:pt x="168" y="1604"/>
                            <a:pt x="192" y="1548"/>
                            <a:pt x="211" y="1525"/>
                          </a:cubicBezTo>
                          <a:cubicBezTo>
                            <a:pt x="230" y="1502"/>
                            <a:pt x="249" y="1502"/>
                            <a:pt x="259" y="1513"/>
                          </a:cubicBezTo>
                          <a:cubicBezTo>
                            <a:pt x="269" y="1524"/>
                            <a:pt x="278" y="1555"/>
                            <a:pt x="271" y="1591"/>
                          </a:cubicBezTo>
                          <a:cubicBezTo>
                            <a:pt x="264" y="1627"/>
                            <a:pt x="242" y="1682"/>
                            <a:pt x="217" y="1729"/>
                          </a:cubicBezTo>
                          <a:cubicBezTo>
                            <a:pt x="192" y="1776"/>
                            <a:pt x="145" y="1824"/>
                            <a:pt x="121" y="1873"/>
                          </a:cubicBezTo>
                          <a:cubicBezTo>
                            <a:pt x="97" y="1922"/>
                            <a:pt x="76" y="1970"/>
                            <a:pt x="73" y="2023"/>
                          </a:cubicBezTo>
                          <a:cubicBezTo>
                            <a:pt x="70" y="2076"/>
                            <a:pt x="87" y="2141"/>
                            <a:pt x="103" y="2191"/>
                          </a:cubicBezTo>
                          <a:cubicBezTo>
                            <a:pt x="119" y="2241"/>
                            <a:pt x="140" y="2285"/>
                            <a:pt x="169" y="2323"/>
                          </a:cubicBezTo>
                          <a:cubicBezTo>
                            <a:pt x="198" y="2361"/>
                            <a:pt x="232" y="2401"/>
                            <a:pt x="277" y="2419"/>
                          </a:cubicBezTo>
                          <a:cubicBezTo>
                            <a:pt x="322" y="2437"/>
                            <a:pt x="395" y="2440"/>
                            <a:pt x="439" y="2431"/>
                          </a:cubicBezTo>
                          <a:cubicBezTo>
                            <a:pt x="483" y="2422"/>
                            <a:pt x="515" y="2399"/>
                            <a:pt x="541" y="2365"/>
                          </a:cubicBezTo>
                          <a:cubicBezTo>
                            <a:pt x="567" y="2331"/>
                            <a:pt x="583" y="2280"/>
                            <a:pt x="595" y="2227"/>
                          </a:cubicBezTo>
                          <a:cubicBezTo>
                            <a:pt x="607" y="2174"/>
                            <a:pt x="616" y="2117"/>
                            <a:pt x="613" y="2047"/>
                          </a:cubicBezTo>
                          <a:cubicBezTo>
                            <a:pt x="610" y="1977"/>
                            <a:pt x="589" y="1871"/>
                            <a:pt x="577" y="1807"/>
                          </a:cubicBezTo>
                          <a:cubicBezTo>
                            <a:pt x="565" y="1743"/>
                            <a:pt x="555" y="1709"/>
                            <a:pt x="541" y="1663"/>
                          </a:cubicBezTo>
                          <a:cubicBezTo>
                            <a:pt x="527" y="1617"/>
                            <a:pt x="502" y="1561"/>
                            <a:pt x="493" y="1531"/>
                          </a:cubicBezTo>
                          <a:cubicBezTo>
                            <a:pt x="484" y="1501"/>
                            <a:pt x="480" y="1495"/>
                            <a:pt x="487" y="1483"/>
                          </a:cubicBezTo>
                          <a:cubicBezTo>
                            <a:pt x="494" y="1471"/>
                            <a:pt x="519" y="1455"/>
                            <a:pt x="535" y="1459"/>
                          </a:cubicBezTo>
                          <a:cubicBezTo>
                            <a:pt x="551" y="1463"/>
                            <a:pt x="568" y="1478"/>
                            <a:pt x="583" y="1507"/>
                          </a:cubicBezTo>
                          <a:cubicBezTo>
                            <a:pt x="598" y="1536"/>
                            <a:pt x="610" y="1583"/>
                            <a:pt x="625" y="1633"/>
                          </a:cubicBezTo>
                          <a:cubicBezTo>
                            <a:pt x="640" y="1683"/>
                            <a:pt x="657" y="1757"/>
                            <a:pt x="673" y="1807"/>
                          </a:cubicBezTo>
                          <a:cubicBezTo>
                            <a:pt x="689" y="1857"/>
                            <a:pt x="697" y="1905"/>
                            <a:pt x="721" y="1933"/>
                          </a:cubicBezTo>
                          <a:cubicBezTo>
                            <a:pt x="745" y="1961"/>
                            <a:pt x="776" y="1970"/>
                            <a:pt x="817" y="1975"/>
                          </a:cubicBezTo>
                          <a:cubicBezTo>
                            <a:pt x="858" y="1980"/>
                            <a:pt x="926" y="1980"/>
                            <a:pt x="967" y="1963"/>
                          </a:cubicBezTo>
                          <a:cubicBezTo>
                            <a:pt x="1008" y="1946"/>
                            <a:pt x="1035" y="1919"/>
                            <a:pt x="1063" y="1873"/>
                          </a:cubicBezTo>
                          <a:cubicBezTo>
                            <a:pt x="1091" y="1827"/>
                            <a:pt x="1122" y="1761"/>
                            <a:pt x="1135" y="1687"/>
                          </a:cubicBezTo>
                          <a:cubicBezTo>
                            <a:pt x="1148" y="1613"/>
                            <a:pt x="1144" y="1498"/>
                            <a:pt x="1141" y="1429"/>
                          </a:cubicBezTo>
                          <a:cubicBezTo>
                            <a:pt x="1138" y="1360"/>
                            <a:pt x="1140" y="1325"/>
                            <a:pt x="1117" y="1273"/>
                          </a:cubicBezTo>
                          <a:cubicBezTo>
                            <a:pt x="1094" y="1221"/>
                            <a:pt x="1042" y="1153"/>
                            <a:pt x="1003" y="1117"/>
                          </a:cubicBezTo>
                          <a:cubicBezTo>
                            <a:pt x="964" y="1081"/>
                            <a:pt x="919" y="1064"/>
                            <a:pt x="883" y="1057"/>
                          </a:cubicBezTo>
                          <a:cubicBezTo>
                            <a:pt x="847" y="1050"/>
                            <a:pt x="821" y="1063"/>
                            <a:pt x="787" y="1075"/>
                          </a:cubicBezTo>
                          <a:cubicBezTo>
                            <a:pt x="753" y="1087"/>
                            <a:pt x="706" y="1117"/>
                            <a:pt x="679" y="1129"/>
                          </a:cubicBezTo>
                          <a:cubicBezTo>
                            <a:pt x="652" y="1141"/>
                            <a:pt x="642" y="1149"/>
                            <a:pt x="625" y="1147"/>
                          </a:cubicBezTo>
                          <a:cubicBezTo>
                            <a:pt x="608" y="1145"/>
                            <a:pt x="584" y="1130"/>
                            <a:pt x="577" y="1117"/>
                          </a:cubicBezTo>
                          <a:cubicBezTo>
                            <a:pt x="570" y="1104"/>
                            <a:pt x="576" y="1083"/>
                            <a:pt x="583" y="1069"/>
                          </a:cubicBezTo>
                          <a:cubicBezTo>
                            <a:pt x="590" y="1055"/>
                            <a:pt x="599" y="1043"/>
                            <a:pt x="619" y="1033"/>
                          </a:cubicBezTo>
                          <a:cubicBezTo>
                            <a:pt x="639" y="1023"/>
                            <a:pt x="671" y="1025"/>
                            <a:pt x="703" y="1009"/>
                          </a:cubicBezTo>
                          <a:cubicBezTo>
                            <a:pt x="735" y="993"/>
                            <a:pt x="780" y="965"/>
                            <a:pt x="811" y="937"/>
                          </a:cubicBezTo>
                          <a:cubicBezTo>
                            <a:pt x="842" y="909"/>
                            <a:pt x="866" y="895"/>
                            <a:pt x="889" y="841"/>
                          </a:cubicBezTo>
                          <a:cubicBezTo>
                            <a:pt x="912" y="787"/>
                            <a:pt x="939" y="696"/>
                            <a:pt x="949" y="613"/>
                          </a:cubicBezTo>
                          <a:cubicBezTo>
                            <a:pt x="959" y="530"/>
                            <a:pt x="960" y="416"/>
                            <a:pt x="949" y="343"/>
                          </a:cubicBezTo>
                          <a:cubicBezTo>
                            <a:pt x="938" y="270"/>
                            <a:pt x="914" y="215"/>
                            <a:pt x="883" y="175"/>
                          </a:cubicBezTo>
                          <a:cubicBezTo>
                            <a:pt x="852" y="135"/>
                            <a:pt x="807" y="115"/>
                            <a:pt x="763" y="103"/>
                          </a:cubicBezTo>
                          <a:cubicBezTo>
                            <a:pt x="719" y="91"/>
                            <a:pt x="665" y="90"/>
                            <a:pt x="619" y="103"/>
                          </a:cubicBezTo>
                          <a:cubicBezTo>
                            <a:pt x="573" y="116"/>
                            <a:pt x="525" y="139"/>
                            <a:pt x="487" y="181"/>
                          </a:cubicBezTo>
                          <a:cubicBezTo>
                            <a:pt x="449" y="223"/>
                            <a:pt x="412" y="301"/>
                            <a:pt x="391" y="355"/>
                          </a:cubicBezTo>
                          <a:cubicBezTo>
                            <a:pt x="370" y="409"/>
                            <a:pt x="359" y="437"/>
                            <a:pt x="361" y="505"/>
                          </a:cubicBezTo>
                          <a:cubicBezTo>
                            <a:pt x="363" y="573"/>
                            <a:pt x="399" y="691"/>
                            <a:pt x="403" y="763"/>
                          </a:cubicBezTo>
                          <a:cubicBezTo>
                            <a:pt x="407" y="835"/>
                            <a:pt x="395" y="906"/>
                            <a:pt x="385" y="937"/>
                          </a:cubicBezTo>
                          <a:cubicBezTo>
                            <a:pt x="375" y="968"/>
                            <a:pt x="356" y="957"/>
                            <a:pt x="343" y="949"/>
                          </a:cubicBezTo>
                          <a:cubicBezTo>
                            <a:pt x="330" y="941"/>
                            <a:pt x="316" y="933"/>
                            <a:pt x="307" y="889"/>
                          </a:cubicBezTo>
                          <a:cubicBezTo>
                            <a:pt x="298" y="845"/>
                            <a:pt x="294" y="755"/>
                            <a:pt x="289" y="685"/>
                          </a:cubicBezTo>
                          <a:cubicBezTo>
                            <a:pt x="284" y="615"/>
                            <a:pt x="273" y="523"/>
                            <a:pt x="277" y="469"/>
                          </a:cubicBezTo>
                          <a:cubicBezTo>
                            <a:pt x="281" y="415"/>
                            <a:pt x="297" y="398"/>
                            <a:pt x="307" y="367"/>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58" name="Freeform 11"/>
                    <p:cNvSpPr>
                      <a:spLocks/>
                    </p:cNvSpPr>
                    <p:nvPr/>
                  </p:nvSpPr>
                  <p:spPr bwMode="auto">
                    <a:xfrm>
                      <a:off x="1696" y="381"/>
                      <a:ext cx="865" cy="2065"/>
                    </a:xfrm>
                    <a:custGeom>
                      <a:avLst/>
                      <a:gdLst/>
                      <a:ahLst/>
                      <a:cxnLst>
                        <a:cxn ang="0">
                          <a:pos x="785" y="530"/>
                        </a:cxn>
                        <a:cxn ang="0">
                          <a:pos x="797" y="350"/>
                        </a:cxn>
                        <a:cxn ang="0">
                          <a:pos x="863" y="206"/>
                        </a:cxn>
                        <a:cxn ang="0">
                          <a:pos x="809" y="218"/>
                        </a:cxn>
                        <a:cxn ang="0">
                          <a:pos x="749" y="218"/>
                        </a:cxn>
                        <a:cxn ang="0">
                          <a:pos x="683" y="116"/>
                        </a:cxn>
                        <a:cxn ang="0">
                          <a:pos x="611" y="32"/>
                        </a:cxn>
                        <a:cxn ang="0">
                          <a:pos x="509" y="2"/>
                        </a:cxn>
                        <a:cxn ang="0">
                          <a:pos x="407" y="20"/>
                        </a:cxn>
                        <a:cxn ang="0">
                          <a:pos x="281" y="74"/>
                        </a:cxn>
                        <a:cxn ang="0">
                          <a:pos x="173" y="206"/>
                        </a:cxn>
                        <a:cxn ang="0">
                          <a:pos x="119" y="404"/>
                        </a:cxn>
                        <a:cxn ang="0">
                          <a:pos x="131" y="590"/>
                        </a:cxn>
                        <a:cxn ang="0">
                          <a:pos x="173" y="782"/>
                        </a:cxn>
                        <a:cxn ang="0">
                          <a:pos x="197" y="884"/>
                        </a:cxn>
                        <a:cxn ang="0">
                          <a:pos x="167" y="986"/>
                        </a:cxn>
                        <a:cxn ang="0">
                          <a:pos x="65" y="1124"/>
                        </a:cxn>
                        <a:cxn ang="0">
                          <a:pos x="17" y="1298"/>
                        </a:cxn>
                        <a:cxn ang="0">
                          <a:pos x="5" y="1550"/>
                        </a:cxn>
                        <a:cxn ang="0">
                          <a:pos x="47" y="1748"/>
                        </a:cxn>
                        <a:cxn ang="0">
                          <a:pos x="131" y="1898"/>
                        </a:cxn>
                        <a:cxn ang="0">
                          <a:pos x="299" y="1988"/>
                        </a:cxn>
                        <a:cxn ang="0">
                          <a:pos x="425" y="1982"/>
                        </a:cxn>
                        <a:cxn ang="0">
                          <a:pos x="467" y="1994"/>
                        </a:cxn>
                        <a:cxn ang="0">
                          <a:pos x="497" y="2066"/>
                        </a:cxn>
                        <a:cxn ang="0">
                          <a:pos x="497" y="1964"/>
                        </a:cxn>
                        <a:cxn ang="0">
                          <a:pos x="557" y="1778"/>
                        </a:cxn>
                        <a:cxn ang="0">
                          <a:pos x="617" y="1658"/>
                        </a:cxn>
                        <a:cxn ang="0">
                          <a:pos x="581" y="1700"/>
                        </a:cxn>
                        <a:cxn ang="0">
                          <a:pos x="515" y="1820"/>
                        </a:cxn>
                        <a:cxn ang="0">
                          <a:pos x="407" y="1904"/>
                        </a:cxn>
                        <a:cxn ang="0">
                          <a:pos x="269" y="1898"/>
                        </a:cxn>
                        <a:cxn ang="0">
                          <a:pos x="179" y="1814"/>
                        </a:cxn>
                        <a:cxn ang="0">
                          <a:pos x="113" y="1640"/>
                        </a:cxn>
                        <a:cxn ang="0">
                          <a:pos x="107" y="1394"/>
                        </a:cxn>
                        <a:cxn ang="0">
                          <a:pos x="137" y="1190"/>
                        </a:cxn>
                        <a:cxn ang="0">
                          <a:pos x="203" y="1070"/>
                        </a:cxn>
                        <a:cxn ang="0">
                          <a:pos x="323" y="1022"/>
                        </a:cxn>
                        <a:cxn ang="0">
                          <a:pos x="509" y="1076"/>
                        </a:cxn>
                        <a:cxn ang="0">
                          <a:pos x="611" y="1124"/>
                        </a:cxn>
                        <a:cxn ang="0">
                          <a:pos x="665" y="1100"/>
                        </a:cxn>
                        <a:cxn ang="0">
                          <a:pos x="659" y="1046"/>
                        </a:cxn>
                        <a:cxn ang="0">
                          <a:pos x="611" y="1004"/>
                        </a:cxn>
                        <a:cxn ang="0">
                          <a:pos x="497" y="980"/>
                        </a:cxn>
                        <a:cxn ang="0">
                          <a:pos x="323" y="896"/>
                        </a:cxn>
                        <a:cxn ang="0">
                          <a:pos x="233" y="680"/>
                        </a:cxn>
                        <a:cxn ang="0">
                          <a:pos x="209" y="416"/>
                        </a:cxn>
                        <a:cxn ang="0">
                          <a:pos x="317" y="170"/>
                        </a:cxn>
                        <a:cxn ang="0">
                          <a:pos x="485" y="110"/>
                        </a:cxn>
                        <a:cxn ang="0">
                          <a:pos x="617" y="164"/>
                        </a:cxn>
                        <a:cxn ang="0">
                          <a:pos x="707" y="290"/>
                        </a:cxn>
                        <a:cxn ang="0">
                          <a:pos x="737" y="428"/>
                        </a:cxn>
                        <a:cxn ang="0">
                          <a:pos x="773" y="602"/>
                        </a:cxn>
                        <a:cxn ang="0">
                          <a:pos x="809" y="584"/>
                        </a:cxn>
                        <a:cxn ang="0">
                          <a:pos x="785" y="530"/>
                        </a:cxn>
                      </a:cxnLst>
                      <a:rect l="0" t="0" r="r" b="b"/>
                      <a:pathLst>
                        <a:path w="865" h="2071">
                          <a:moveTo>
                            <a:pt x="785" y="530"/>
                          </a:moveTo>
                          <a:cubicBezTo>
                            <a:pt x="783" y="491"/>
                            <a:pt x="784" y="404"/>
                            <a:pt x="797" y="350"/>
                          </a:cubicBezTo>
                          <a:cubicBezTo>
                            <a:pt x="810" y="296"/>
                            <a:pt x="861" y="228"/>
                            <a:pt x="863" y="206"/>
                          </a:cubicBezTo>
                          <a:cubicBezTo>
                            <a:pt x="865" y="184"/>
                            <a:pt x="828" y="216"/>
                            <a:pt x="809" y="218"/>
                          </a:cubicBezTo>
                          <a:cubicBezTo>
                            <a:pt x="790" y="220"/>
                            <a:pt x="770" y="235"/>
                            <a:pt x="749" y="218"/>
                          </a:cubicBezTo>
                          <a:cubicBezTo>
                            <a:pt x="728" y="201"/>
                            <a:pt x="706" y="147"/>
                            <a:pt x="683" y="116"/>
                          </a:cubicBezTo>
                          <a:cubicBezTo>
                            <a:pt x="660" y="85"/>
                            <a:pt x="640" y="51"/>
                            <a:pt x="611" y="32"/>
                          </a:cubicBezTo>
                          <a:cubicBezTo>
                            <a:pt x="582" y="13"/>
                            <a:pt x="543" y="4"/>
                            <a:pt x="509" y="2"/>
                          </a:cubicBezTo>
                          <a:cubicBezTo>
                            <a:pt x="475" y="0"/>
                            <a:pt x="445" y="8"/>
                            <a:pt x="407" y="20"/>
                          </a:cubicBezTo>
                          <a:cubicBezTo>
                            <a:pt x="369" y="32"/>
                            <a:pt x="320" y="43"/>
                            <a:pt x="281" y="74"/>
                          </a:cubicBezTo>
                          <a:cubicBezTo>
                            <a:pt x="242" y="105"/>
                            <a:pt x="200" y="151"/>
                            <a:pt x="173" y="206"/>
                          </a:cubicBezTo>
                          <a:cubicBezTo>
                            <a:pt x="146" y="261"/>
                            <a:pt x="126" y="340"/>
                            <a:pt x="119" y="404"/>
                          </a:cubicBezTo>
                          <a:cubicBezTo>
                            <a:pt x="112" y="468"/>
                            <a:pt x="122" y="527"/>
                            <a:pt x="131" y="590"/>
                          </a:cubicBezTo>
                          <a:cubicBezTo>
                            <a:pt x="140" y="653"/>
                            <a:pt x="162" y="733"/>
                            <a:pt x="173" y="782"/>
                          </a:cubicBezTo>
                          <a:cubicBezTo>
                            <a:pt x="184" y="831"/>
                            <a:pt x="198" y="850"/>
                            <a:pt x="197" y="884"/>
                          </a:cubicBezTo>
                          <a:cubicBezTo>
                            <a:pt x="196" y="918"/>
                            <a:pt x="189" y="946"/>
                            <a:pt x="167" y="986"/>
                          </a:cubicBezTo>
                          <a:cubicBezTo>
                            <a:pt x="145" y="1026"/>
                            <a:pt x="90" y="1072"/>
                            <a:pt x="65" y="1124"/>
                          </a:cubicBezTo>
                          <a:cubicBezTo>
                            <a:pt x="40" y="1176"/>
                            <a:pt x="27" y="1227"/>
                            <a:pt x="17" y="1298"/>
                          </a:cubicBezTo>
                          <a:cubicBezTo>
                            <a:pt x="7" y="1369"/>
                            <a:pt x="0" y="1475"/>
                            <a:pt x="5" y="1550"/>
                          </a:cubicBezTo>
                          <a:cubicBezTo>
                            <a:pt x="10" y="1625"/>
                            <a:pt x="26" y="1690"/>
                            <a:pt x="47" y="1748"/>
                          </a:cubicBezTo>
                          <a:cubicBezTo>
                            <a:pt x="68" y="1806"/>
                            <a:pt x="89" y="1858"/>
                            <a:pt x="131" y="1898"/>
                          </a:cubicBezTo>
                          <a:cubicBezTo>
                            <a:pt x="173" y="1938"/>
                            <a:pt x="250" y="1974"/>
                            <a:pt x="299" y="1988"/>
                          </a:cubicBezTo>
                          <a:cubicBezTo>
                            <a:pt x="348" y="2002"/>
                            <a:pt x="397" y="1981"/>
                            <a:pt x="425" y="1982"/>
                          </a:cubicBezTo>
                          <a:cubicBezTo>
                            <a:pt x="453" y="1983"/>
                            <a:pt x="455" y="1980"/>
                            <a:pt x="467" y="1994"/>
                          </a:cubicBezTo>
                          <a:cubicBezTo>
                            <a:pt x="479" y="2008"/>
                            <a:pt x="492" y="2071"/>
                            <a:pt x="497" y="2066"/>
                          </a:cubicBezTo>
                          <a:cubicBezTo>
                            <a:pt x="502" y="2061"/>
                            <a:pt x="487" y="2012"/>
                            <a:pt x="497" y="1964"/>
                          </a:cubicBezTo>
                          <a:cubicBezTo>
                            <a:pt x="507" y="1916"/>
                            <a:pt x="537" y="1829"/>
                            <a:pt x="557" y="1778"/>
                          </a:cubicBezTo>
                          <a:cubicBezTo>
                            <a:pt x="577" y="1727"/>
                            <a:pt x="613" y="1671"/>
                            <a:pt x="617" y="1658"/>
                          </a:cubicBezTo>
                          <a:cubicBezTo>
                            <a:pt x="621" y="1645"/>
                            <a:pt x="598" y="1673"/>
                            <a:pt x="581" y="1700"/>
                          </a:cubicBezTo>
                          <a:cubicBezTo>
                            <a:pt x="564" y="1727"/>
                            <a:pt x="544" y="1786"/>
                            <a:pt x="515" y="1820"/>
                          </a:cubicBezTo>
                          <a:cubicBezTo>
                            <a:pt x="486" y="1854"/>
                            <a:pt x="448" y="1891"/>
                            <a:pt x="407" y="1904"/>
                          </a:cubicBezTo>
                          <a:cubicBezTo>
                            <a:pt x="366" y="1917"/>
                            <a:pt x="307" y="1913"/>
                            <a:pt x="269" y="1898"/>
                          </a:cubicBezTo>
                          <a:cubicBezTo>
                            <a:pt x="231" y="1883"/>
                            <a:pt x="205" y="1857"/>
                            <a:pt x="179" y="1814"/>
                          </a:cubicBezTo>
                          <a:cubicBezTo>
                            <a:pt x="153" y="1771"/>
                            <a:pt x="125" y="1710"/>
                            <a:pt x="113" y="1640"/>
                          </a:cubicBezTo>
                          <a:cubicBezTo>
                            <a:pt x="101" y="1570"/>
                            <a:pt x="103" y="1469"/>
                            <a:pt x="107" y="1394"/>
                          </a:cubicBezTo>
                          <a:cubicBezTo>
                            <a:pt x="111" y="1319"/>
                            <a:pt x="121" y="1244"/>
                            <a:pt x="137" y="1190"/>
                          </a:cubicBezTo>
                          <a:cubicBezTo>
                            <a:pt x="153" y="1136"/>
                            <a:pt x="172" y="1098"/>
                            <a:pt x="203" y="1070"/>
                          </a:cubicBezTo>
                          <a:cubicBezTo>
                            <a:pt x="234" y="1042"/>
                            <a:pt x="272" y="1021"/>
                            <a:pt x="323" y="1022"/>
                          </a:cubicBezTo>
                          <a:cubicBezTo>
                            <a:pt x="374" y="1023"/>
                            <a:pt x="461" y="1059"/>
                            <a:pt x="509" y="1076"/>
                          </a:cubicBezTo>
                          <a:cubicBezTo>
                            <a:pt x="557" y="1093"/>
                            <a:pt x="585" y="1120"/>
                            <a:pt x="611" y="1124"/>
                          </a:cubicBezTo>
                          <a:cubicBezTo>
                            <a:pt x="637" y="1128"/>
                            <a:pt x="657" y="1113"/>
                            <a:pt x="665" y="1100"/>
                          </a:cubicBezTo>
                          <a:cubicBezTo>
                            <a:pt x="673" y="1087"/>
                            <a:pt x="668" y="1062"/>
                            <a:pt x="659" y="1046"/>
                          </a:cubicBezTo>
                          <a:cubicBezTo>
                            <a:pt x="650" y="1030"/>
                            <a:pt x="638" y="1015"/>
                            <a:pt x="611" y="1004"/>
                          </a:cubicBezTo>
                          <a:cubicBezTo>
                            <a:pt x="584" y="993"/>
                            <a:pt x="545" y="998"/>
                            <a:pt x="497" y="980"/>
                          </a:cubicBezTo>
                          <a:cubicBezTo>
                            <a:pt x="449" y="962"/>
                            <a:pt x="367" y="946"/>
                            <a:pt x="323" y="896"/>
                          </a:cubicBezTo>
                          <a:cubicBezTo>
                            <a:pt x="279" y="846"/>
                            <a:pt x="252" y="760"/>
                            <a:pt x="233" y="680"/>
                          </a:cubicBezTo>
                          <a:cubicBezTo>
                            <a:pt x="214" y="600"/>
                            <a:pt x="195" y="501"/>
                            <a:pt x="209" y="416"/>
                          </a:cubicBezTo>
                          <a:cubicBezTo>
                            <a:pt x="223" y="331"/>
                            <a:pt x="271" y="221"/>
                            <a:pt x="317" y="170"/>
                          </a:cubicBezTo>
                          <a:cubicBezTo>
                            <a:pt x="363" y="119"/>
                            <a:pt x="435" y="111"/>
                            <a:pt x="485" y="110"/>
                          </a:cubicBezTo>
                          <a:cubicBezTo>
                            <a:pt x="535" y="109"/>
                            <a:pt x="580" y="134"/>
                            <a:pt x="617" y="164"/>
                          </a:cubicBezTo>
                          <a:cubicBezTo>
                            <a:pt x="654" y="194"/>
                            <a:pt x="687" y="246"/>
                            <a:pt x="707" y="290"/>
                          </a:cubicBezTo>
                          <a:cubicBezTo>
                            <a:pt x="727" y="334"/>
                            <a:pt x="726" y="376"/>
                            <a:pt x="737" y="428"/>
                          </a:cubicBezTo>
                          <a:cubicBezTo>
                            <a:pt x="748" y="480"/>
                            <a:pt x="761" y="576"/>
                            <a:pt x="773" y="602"/>
                          </a:cubicBezTo>
                          <a:cubicBezTo>
                            <a:pt x="785" y="628"/>
                            <a:pt x="807" y="597"/>
                            <a:pt x="809" y="584"/>
                          </a:cubicBezTo>
                          <a:cubicBezTo>
                            <a:pt x="811" y="571"/>
                            <a:pt x="787" y="569"/>
                            <a:pt x="785" y="530"/>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grpSp>
              <p:sp>
                <p:nvSpPr>
                  <p:cNvPr id="51" name="Oval 12"/>
                  <p:cNvSpPr>
                    <a:spLocks noChangeArrowheads="1"/>
                  </p:cNvSpPr>
                  <p:nvPr/>
                </p:nvSpPr>
                <p:spPr bwMode="auto">
                  <a:xfrm>
                    <a:off x="2396" y="1428"/>
                    <a:ext cx="175" cy="247"/>
                  </a:xfrm>
                  <a:prstGeom prst="ellipse">
                    <a:avLst/>
                  </a:prstGeom>
                  <a:solidFill>
                    <a:srgbClr val="E7D6B7"/>
                  </a:solidFill>
                  <a:ln w="9525">
                    <a:noFill/>
                    <a:round/>
                    <a:headEnd/>
                    <a:tailEnd/>
                  </a:ln>
                  <a:effectLst/>
                </p:spPr>
                <p:txBody>
                  <a:bodyPr wrap="none" anchor="ctr"/>
                  <a:lstStyle/>
                  <a:p>
                    <a:pPr>
                      <a:defRPr/>
                    </a:pPr>
                    <a:endParaRPr lang="en-IN">
                      <a:cs typeface="+mn-cs"/>
                    </a:endParaRPr>
                  </a:p>
                </p:txBody>
              </p:sp>
              <p:sp>
                <p:nvSpPr>
                  <p:cNvPr id="52" name="Freeform 13"/>
                  <p:cNvSpPr>
                    <a:spLocks/>
                  </p:cNvSpPr>
                  <p:nvPr/>
                </p:nvSpPr>
                <p:spPr bwMode="auto">
                  <a:xfrm>
                    <a:off x="2639" y="745"/>
                    <a:ext cx="262" cy="524"/>
                  </a:xfrm>
                  <a:custGeom>
                    <a:avLst/>
                    <a:gdLst/>
                    <a:ahLst/>
                    <a:cxnLst>
                      <a:cxn ang="0">
                        <a:pos x="3" y="483"/>
                      </a:cxn>
                      <a:cxn ang="0">
                        <a:pos x="27" y="273"/>
                      </a:cxn>
                      <a:cxn ang="0">
                        <a:pos x="111" y="45"/>
                      </a:cxn>
                      <a:cxn ang="0">
                        <a:pos x="183" y="3"/>
                      </a:cxn>
                      <a:cxn ang="0">
                        <a:pos x="237" y="39"/>
                      </a:cxn>
                      <a:cxn ang="0">
                        <a:pos x="261" y="129"/>
                      </a:cxn>
                      <a:cxn ang="0">
                        <a:pos x="207" y="273"/>
                      </a:cxn>
                      <a:cxn ang="0">
                        <a:pos x="105" y="477"/>
                      </a:cxn>
                      <a:cxn ang="0">
                        <a:pos x="45" y="501"/>
                      </a:cxn>
                      <a:cxn ang="0">
                        <a:pos x="3" y="483"/>
                      </a:cxn>
                    </a:cxnLst>
                    <a:rect l="0" t="0" r="r" b="b"/>
                    <a:pathLst>
                      <a:path w="266" h="521">
                        <a:moveTo>
                          <a:pt x="3" y="483"/>
                        </a:moveTo>
                        <a:cubicBezTo>
                          <a:pt x="0" y="445"/>
                          <a:pt x="9" y="346"/>
                          <a:pt x="27" y="273"/>
                        </a:cubicBezTo>
                        <a:cubicBezTo>
                          <a:pt x="45" y="200"/>
                          <a:pt x="85" y="90"/>
                          <a:pt x="111" y="45"/>
                        </a:cubicBezTo>
                        <a:cubicBezTo>
                          <a:pt x="137" y="0"/>
                          <a:pt x="162" y="4"/>
                          <a:pt x="183" y="3"/>
                        </a:cubicBezTo>
                        <a:cubicBezTo>
                          <a:pt x="204" y="2"/>
                          <a:pt x="224" y="18"/>
                          <a:pt x="237" y="39"/>
                        </a:cubicBezTo>
                        <a:cubicBezTo>
                          <a:pt x="250" y="60"/>
                          <a:pt x="266" y="90"/>
                          <a:pt x="261" y="129"/>
                        </a:cubicBezTo>
                        <a:cubicBezTo>
                          <a:pt x="256" y="168"/>
                          <a:pt x="233" y="215"/>
                          <a:pt x="207" y="273"/>
                        </a:cubicBezTo>
                        <a:cubicBezTo>
                          <a:pt x="181" y="331"/>
                          <a:pt x="132" y="439"/>
                          <a:pt x="105" y="477"/>
                        </a:cubicBezTo>
                        <a:cubicBezTo>
                          <a:pt x="78" y="515"/>
                          <a:pt x="61" y="501"/>
                          <a:pt x="45" y="501"/>
                        </a:cubicBezTo>
                        <a:cubicBezTo>
                          <a:pt x="29" y="501"/>
                          <a:pt x="6" y="521"/>
                          <a:pt x="3" y="483"/>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53" name="Freeform 14"/>
                  <p:cNvSpPr>
                    <a:spLocks/>
                  </p:cNvSpPr>
                  <p:nvPr/>
                </p:nvSpPr>
                <p:spPr bwMode="auto">
                  <a:xfrm>
                    <a:off x="2707" y="1588"/>
                    <a:ext cx="398" cy="349"/>
                  </a:xfrm>
                  <a:custGeom>
                    <a:avLst/>
                    <a:gdLst/>
                    <a:ahLst/>
                    <a:cxnLst>
                      <a:cxn ang="0">
                        <a:pos x="100" y="201"/>
                      </a:cxn>
                      <a:cxn ang="0">
                        <a:pos x="16" y="87"/>
                      </a:cxn>
                      <a:cxn ang="0">
                        <a:pos x="4" y="45"/>
                      </a:cxn>
                      <a:cxn ang="0">
                        <a:pos x="28" y="3"/>
                      </a:cxn>
                      <a:cxn ang="0">
                        <a:pos x="130" y="27"/>
                      </a:cxn>
                      <a:cxn ang="0">
                        <a:pos x="250" y="75"/>
                      </a:cxn>
                      <a:cxn ang="0">
                        <a:pos x="364" y="159"/>
                      </a:cxn>
                      <a:cxn ang="0">
                        <a:pos x="388" y="273"/>
                      </a:cxn>
                      <a:cxn ang="0">
                        <a:pos x="340" y="333"/>
                      </a:cxn>
                      <a:cxn ang="0">
                        <a:pos x="244" y="315"/>
                      </a:cxn>
                      <a:cxn ang="0">
                        <a:pos x="100" y="201"/>
                      </a:cxn>
                    </a:cxnLst>
                    <a:rect l="0" t="0" r="r" b="b"/>
                    <a:pathLst>
                      <a:path w="392" h="340">
                        <a:moveTo>
                          <a:pt x="100" y="201"/>
                        </a:moveTo>
                        <a:cubicBezTo>
                          <a:pt x="62" y="163"/>
                          <a:pt x="32" y="113"/>
                          <a:pt x="16" y="87"/>
                        </a:cubicBezTo>
                        <a:cubicBezTo>
                          <a:pt x="0" y="61"/>
                          <a:pt x="2" y="59"/>
                          <a:pt x="4" y="45"/>
                        </a:cubicBezTo>
                        <a:cubicBezTo>
                          <a:pt x="6" y="31"/>
                          <a:pt x="7" y="6"/>
                          <a:pt x="28" y="3"/>
                        </a:cubicBezTo>
                        <a:cubicBezTo>
                          <a:pt x="49" y="0"/>
                          <a:pt x="93" y="15"/>
                          <a:pt x="130" y="27"/>
                        </a:cubicBezTo>
                        <a:cubicBezTo>
                          <a:pt x="167" y="39"/>
                          <a:pt x="211" y="53"/>
                          <a:pt x="250" y="75"/>
                        </a:cubicBezTo>
                        <a:cubicBezTo>
                          <a:pt x="289" y="97"/>
                          <a:pt x="341" y="126"/>
                          <a:pt x="364" y="159"/>
                        </a:cubicBezTo>
                        <a:cubicBezTo>
                          <a:pt x="387" y="192"/>
                          <a:pt x="392" y="244"/>
                          <a:pt x="388" y="273"/>
                        </a:cubicBezTo>
                        <a:cubicBezTo>
                          <a:pt x="384" y="302"/>
                          <a:pt x="364" y="326"/>
                          <a:pt x="340" y="333"/>
                        </a:cubicBezTo>
                        <a:cubicBezTo>
                          <a:pt x="316" y="340"/>
                          <a:pt x="282" y="336"/>
                          <a:pt x="244" y="315"/>
                        </a:cubicBezTo>
                        <a:cubicBezTo>
                          <a:pt x="206" y="294"/>
                          <a:pt x="138" y="239"/>
                          <a:pt x="100" y="201"/>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54" name="Freeform 15"/>
                  <p:cNvSpPr>
                    <a:spLocks/>
                  </p:cNvSpPr>
                  <p:nvPr/>
                </p:nvSpPr>
                <p:spPr bwMode="auto">
                  <a:xfrm>
                    <a:off x="2454" y="1923"/>
                    <a:ext cx="146" cy="567"/>
                  </a:xfrm>
                  <a:custGeom>
                    <a:avLst/>
                    <a:gdLst/>
                    <a:ahLst/>
                    <a:cxnLst>
                      <a:cxn ang="0">
                        <a:pos x="18" y="165"/>
                      </a:cxn>
                      <a:cxn ang="0">
                        <a:pos x="42" y="39"/>
                      </a:cxn>
                      <a:cxn ang="0">
                        <a:pos x="66" y="3"/>
                      </a:cxn>
                      <a:cxn ang="0">
                        <a:pos x="108" y="27"/>
                      </a:cxn>
                      <a:cxn ang="0">
                        <a:pos x="138" y="165"/>
                      </a:cxn>
                      <a:cxn ang="0">
                        <a:pos x="144" y="423"/>
                      </a:cxn>
                      <a:cxn ang="0">
                        <a:pos x="96" y="543"/>
                      </a:cxn>
                      <a:cxn ang="0">
                        <a:pos x="24" y="513"/>
                      </a:cxn>
                      <a:cxn ang="0">
                        <a:pos x="0" y="315"/>
                      </a:cxn>
                      <a:cxn ang="0">
                        <a:pos x="18" y="165"/>
                      </a:cxn>
                    </a:cxnLst>
                    <a:rect l="0" t="0" r="r" b="b"/>
                    <a:pathLst>
                      <a:path w="151" h="558">
                        <a:moveTo>
                          <a:pt x="18" y="165"/>
                        </a:moveTo>
                        <a:cubicBezTo>
                          <a:pt x="25" y="119"/>
                          <a:pt x="34" y="66"/>
                          <a:pt x="42" y="39"/>
                        </a:cubicBezTo>
                        <a:cubicBezTo>
                          <a:pt x="50" y="12"/>
                          <a:pt x="55" y="5"/>
                          <a:pt x="66" y="3"/>
                        </a:cubicBezTo>
                        <a:cubicBezTo>
                          <a:pt x="77" y="1"/>
                          <a:pt x="96" y="0"/>
                          <a:pt x="108" y="27"/>
                        </a:cubicBezTo>
                        <a:cubicBezTo>
                          <a:pt x="120" y="54"/>
                          <a:pt x="132" y="99"/>
                          <a:pt x="138" y="165"/>
                        </a:cubicBezTo>
                        <a:cubicBezTo>
                          <a:pt x="144" y="231"/>
                          <a:pt x="151" y="360"/>
                          <a:pt x="144" y="423"/>
                        </a:cubicBezTo>
                        <a:cubicBezTo>
                          <a:pt x="137" y="486"/>
                          <a:pt x="116" y="528"/>
                          <a:pt x="96" y="543"/>
                        </a:cubicBezTo>
                        <a:cubicBezTo>
                          <a:pt x="76" y="558"/>
                          <a:pt x="40" y="551"/>
                          <a:pt x="24" y="513"/>
                        </a:cubicBezTo>
                        <a:cubicBezTo>
                          <a:pt x="8" y="475"/>
                          <a:pt x="0" y="372"/>
                          <a:pt x="0" y="315"/>
                        </a:cubicBezTo>
                        <a:cubicBezTo>
                          <a:pt x="0" y="258"/>
                          <a:pt x="11" y="211"/>
                          <a:pt x="18" y="165"/>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55" name="Freeform 16"/>
                  <p:cNvSpPr>
                    <a:spLocks/>
                  </p:cNvSpPr>
                  <p:nvPr/>
                </p:nvSpPr>
                <p:spPr bwMode="auto">
                  <a:xfrm>
                    <a:off x="1910" y="1588"/>
                    <a:ext cx="389" cy="247"/>
                  </a:xfrm>
                  <a:custGeom>
                    <a:avLst/>
                    <a:gdLst/>
                    <a:ahLst/>
                    <a:cxnLst>
                      <a:cxn ang="0">
                        <a:pos x="175" y="61"/>
                      </a:cxn>
                      <a:cxn ang="0">
                        <a:pos x="307" y="19"/>
                      </a:cxn>
                      <a:cxn ang="0">
                        <a:pos x="367" y="7"/>
                      </a:cxn>
                      <a:cxn ang="0">
                        <a:pos x="385" y="61"/>
                      </a:cxn>
                      <a:cxn ang="0">
                        <a:pos x="325" y="133"/>
                      </a:cxn>
                      <a:cxn ang="0">
                        <a:pos x="193" y="223"/>
                      </a:cxn>
                      <a:cxn ang="0">
                        <a:pos x="37" y="247"/>
                      </a:cxn>
                      <a:cxn ang="0">
                        <a:pos x="1" y="187"/>
                      </a:cxn>
                      <a:cxn ang="0">
                        <a:pos x="43" y="115"/>
                      </a:cxn>
                      <a:cxn ang="0">
                        <a:pos x="175" y="61"/>
                      </a:cxn>
                    </a:cxnLst>
                    <a:rect l="0" t="0" r="r" b="b"/>
                    <a:pathLst>
                      <a:path w="392" h="253">
                        <a:moveTo>
                          <a:pt x="175" y="61"/>
                        </a:moveTo>
                        <a:cubicBezTo>
                          <a:pt x="219" y="45"/>
                          <a:pt x="275" y="28"/>
                          <a:pt x="307" y="19"/>
                        </a:cubicBezTo>
                        <a:cubicBezTo>
                          <a:pt x="339" y="10"/>
                          <a:pt x="354" y="0"/>
                          <a:pt x="367" y="7"/>
                        </a:cubicBezTo>
                        <a:cubicBezTo>
                          <a:pt x="380" y="14"/>
                          <a:pt x="392" y="40"/>
                          <a:pt x="385" y="61"/>
                        </a:cubicBezTo>
                        <a:cubicBezTo>
                          <a:pt x="378" y="82"/>
                          <a:pt x="357" y="106"/>
                          <a:pt x="325" y="133"/>
                        </a:cubicBezTo>
                        <a:cubicBezTo>
                          <a:pt x="293" y="160"/>
                          <a:pt x="241" y="204"/>
                          <a:pt x="193" y="223"/>
                        </a:cubicBezTo>
                        <a:cubicBezTo>
                          <a:pt x="145" y="242"/>
                          <a:pt x="69" y="253"/>
                          <a:pt x="37" y="247"/>
                        </a:cubicBezTo>
                        <a:cubicBezTo>
                          <a:pt x="5" y="241"/>
                          <a:pt x="0" y="209"/>
                          <a:pt x="1" y="187"/>
                        </a:cubicBezTo>
                        <a:cubicBezTo>
                          <a:pt x="2" y="165"/>
                          <a:pt x="15" y="136"/>
                          <a:pt x="43" y="115"/>
                        </a:cubicBezTo>
                        <a:cubicBezTo>
                          <a:pt x="71" y="94"/>
                          <a:pt x="131" y="77"/>
                          <a:pt x="175" y="61"/>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56" name="Freeform 17"/>
                  <p:cNvSpPr>
                    <a:spLocks/>
                  </p:cNvSpPr>
                  <p:nvPr/>
                </p:nvSpPr>
                <p:spPr bwMode="auto">
                  <a:xfrm>
                    <a:off x="2094" y="934"/>
                    <a:ext cx="233" cy="378"/>
                  </a:xfrm>
                  <a:custGeom>
                    <a:avLst/>
                    <a:gdLst/>
                    <a:ahLst/>
                    <a:cxnLst>
                      <a:cxn ang="0">
                        <a:pos x="78" y="270"/>
                      </a:cxn>
                      <a:cxn ang="0">
                        <a:pos x="24" y="192"/>
                      </a:cxn>
                      <a:cxn ang="0">
                        <a:pos x="0" y="96"/>
                      </a:cxn>
                      <a:cxn ang="0">
                        <a:pos x="24" y="12"/>
                      </a:cxn>
                      <a:cxn ang="0">
                        <a:pos x="120" y="24"/>
                      </a:cxn>
                      <a:cxn ang="0">
                        <a:pos x="180" y="132"/>
                      </a:cxn>
                      <a:cxn ang="0">
                        <a:pos x="234" y="306"/>
                      </a:cxn>
                      <a:cxn ang="0">
                        <a:pos x="204" y="378"/>
                      </a:cxn>
                      <a:cxn ang="0">
                        <a:pos x="168" y="354"/>
                      </a:cxn>
                      <a:cxn ang="0">
                        <a:pos x="78" y="270"/>
                      </a:cxn>
                    </a:cxnLst>
                    <a:rect l="0" t="0" r="r" b="b"/>
                    <a:pathLst>
                      <a:path w="238" h="386">
                        <a:moveTo>
                          <a:pt x="78" y="270"/>
                        </a:moveTo>
                        <a:cubicBezTo>
                          <a:pt x="54" y="243"/>
                          <a:pt x="37" y="221"/>
                          <a:pt x="24" y="192"/>
                        </a:cubicBezTo>
                        <a:cubicBezTo>
                          <a:pt x="11" y="163"/>
                          <a:pt x="0" y="126"/>
                          <a:pt x="0" y="96"/>
                        </a:cubicBezTo>
                        <a:cubicBezTo>
                          <a:pt x="0" y="66"/>
                          <a:pt x="4" y="24"/>
                          <a:pt x="24" y="12"/>
                        </a:cubicBezTo>
                        <a:cubicBezTo>
                          <a:pt x="44" y="0"/>
                          <a:pt x="94" y="4"/>
                          <a:pt x="120" y="24"/>
                        </a:cubicBezTo>
                        <a:cubicBezTo>
                          <a:pt x="146" y="44"/>
                          <a:pt x="161" y="85"/>
                          <a:pt x="180" y="132"/>
                        </a:cubicBezTo>
                        <a:cubicBezTo>
                          <a:pt x="199" y="179"/>
                          <a:pt x="230" y="265"/>
                          <a:pt x="234" y="306"/>
                        </a:cubicBezTo>
                        <a:cubicBezTo>
                          <a:pt x="238" y="347"/>
                          <a:pt x="215" y="370"/>
                          <a:pt x="204" y="378"/>
                        </a:cubicBezTo>
                        <a:cubicBezTo>
                          <a:pt x="193" y="386"/>
                          <a:pt x="190" y="372"/>
                          <a:pt x="168" y="354"/>
                        </a:cubicBezTo>
                        <a:cubicBezTo>
                          <a:pt x="146" y="336"/>
                          <a:pt x="102" y="297"/>
                          <a:pt x="78" y="270"/>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grpSp>
            <p:pic>
              <p:nvPicPr>
                <p:cNvPr id="42" name="Picture 18"/>
                <p:cNvPicPr>
                  <a:picLocks noChangeAspect="1" noChangeArrowheads="1"/>
                </p:cNvPicPr>
                <p:nvPr userDrawn="1"/>
              </p:nvPicPr>
              <p:blipFill>
                <a:blip r:embed="rId2"/>
                <a:srcRect/>
                <a:stretch>
                  <a:fillRect/>
                </a:stretch>
              </p:blipFill>
              <p:spPr bwMode="auto">
                <a:xfrm>
                  <a:off x="5280" y="144"/>
                  <a:ext cx="186" cy="183"/>
                </a:xfrm>
                <a:prstGeom prst="rect">
                  <a:avLst/>
                </a:prstGeom>
                <a:noFill/>
                <a:ln w="9525">
                  <a:noFill/>
                  <a:miter lim="800000"/>
                  <a:headEnd/>
                  <a:tailEnd/>
                </a:ln>
              </p:spPr>
            </p:pic>
            <p:pic>
              <p:nvPicPr>
                <p:cNvPr id="43" name="Picture 19"/>
                <p:cNvPicPr>
                  <a:picLocks noChangeAspect="1" noChangeArrowheads="1"/>
                </p:cNvPicPr>
                <p:nvPr userDrawn="1"/>
              </p:nvPicPr>
              <p:blipFill>
                <a:blip r:embed="rId2"/>
                <a:srcRect/>
                <a:stretch>
                  <a:fillRect/>
                </a:stretch>
              </p:blipFill>
              <p:spPr bwMode="auto">
                <a:xfrm>
                  <a:off x="5574" y="144"/>
                  <a:ext cx="186" cy="183"/>
                </a:xfrm>
                <a:prstGeom prst="rect">
                  <a:avLst/>
                </a:prstGeom>
                <a:noFill/>
                <a:ln w="9525">
                  <a:noFill/>
                  <a:miter lim="800000"/>
                  <a:headEnd/>
                  <a:tailEnd/>
                </a:ln>
              </p:spPr>
            </p:pic>
            <p:pic>
              <p:nvPicPr>
                <p:cNvPr id="44" name="Picture 20"/>
                <p:cNvPicPr>
                  <a:picLocks noChangeAspect="1" noChangeArrowheads="1"/>
                </p:cNvPicPr>
                <p:nvPr userDrawn="1"/>
              </p:nvPicPr>
              <p:blipFill>
                <a:blip r:embed="rId2"/>
                <a:srcRect/>
                <a:stretch>
                  <a:fillRect/>
                </a:stretch>
              </p:blipFill>
              <p:spPr bwMode="auto">
                <a:xfrm>
                  <a:off x="5424" y="336"/>
                  <a:ext cx="186" cy="183"/>
                </a:xfrm>
                <a:prstGeom prst="rect">
                  <a:avLst/>
                </a:prstGeom>
                <a:noFill/>
                <a:ln w="9525">
                  <a:noFill/>
                  <a:miter lim="800000"/>
                  <a:headEnd/>
                  <a:tailEnd/>
                </a:ln>
              </p:spPr>
            </p:pic>
            <p:pic>
              <p:nvPicPr>
                <p:cNvPr id="45" name="Picture 21"/>
                <p:cNvPicPr>
                  <a:picLocks noChangeAspect="1" noChangeArrowheads="1"/>
                </p:cNvPicPr>
                <p:nvPr userDrawn="1"/>
              </p:nvPicPr>
              <p:blipFill>
                <a:blip r:embed="rId2"/>
                <a:srcRect/>
                <a:stretch>
                  <a:fillRect/>
                </a:stretch>
              </p:blipFill>
              <p:spPr bwMode="auto">
                <a:xfrm>
                  <a:off x="5376" y="576"/>
                  <a:ext cx="186" cy="183"/>
                </a:xfrm>
                <a:prstGeom prst="rect">
                  <a:avLst/>
                </a:prstGeom>
                <a:noFill/>
                <a:ln w="9525">
                  <a:noFill/>
                  <a:miter lim="800000"/>
                  <a:headEnd/>
                  <a:tailEnd/>
                </a:ln>
              </p:spPr>
            </p:pic>
            <p:pic>
              <p:nvPicPr>
                <p:cNvPr id="46" name="Picture 22"/>
                <p:cNvPicPr>
                  <a:picLocks noChangeAspect="1" noChangeArrowheads="1"/>
                </p:cNvPicPr>
                <p:nvPr userDrawn="1"/>
              </p:nvPicPr>
              <p:blipFill>
                <a:blip r:embed="rId2"/>
                <a:srcRect/>
                <a:stretch>
                  <a:fillRect/>
                </a:stretch>
              </p:blipFill>
              <p:spPr bwMode="auto">
                <a:xfrm>
                  <a:off x="5574" y="528"/>
                  <a:ext cx="186" cy="183"/>
                </a:xfrm>
                <a:prstGeom prst="rect">
                  <a:avLst/>
                </a:prstGeom>
                <a:noFill/>
                <a:ln w="9525">
                  <a:noFill/>
                  <a:miter lim="800000"/>
                  <a:headEnd/>
                  <a:tailEnd/>
                </a:ln>
              </p:spPr>
            </p:pic>
            <p:pic>
              <p:nvPicPr>
                <p:cNvPr id="47" name="Picture 23"/>
                <p:cNvPicPr>
                  <a:picLocks noChangeAspect="1" noChangeArrowheads="1"/>
                </p:cNvPicPr>
                <p:nvPr userDrawn="1"/>
              </p:nvPicPr>
              <p:blipFill>
                <a:blip r:embed="rId2"/>
                <a:srcRect/>
                <a:stretch>
                  <a:fillRect/>
                </a:stretch>
              </p:blipFill>
              <p:spPr bwMode="auto">
                <a:xfrm>
                  <a:off x="5472" y="768"/>
                  <a:ext cx="186" cy="183"/>
                </a:xfrm>
                <a:prstGeom prst="rect">
                  <a:avLst/>
                </a:prstGeom>
                <a:noFill/>
                <a:ln w="9525">
                  <a:noFill/>
                  <a:miter lim="800000"/>
                  <a:headEnd/>
                  <a:tailEnd/>
                </a:ln>
              </p:spPr>
            </p:pic>
            <p:pic>
              <p:nvPicPr>
                <p:cNvPr id="48" name="Picture 24"/>
                <p:cNvPicPr>
                  <a:picLocks noChangeAspect="1" noChangeArrowheads="1"/>
                </p:cNvPicPr>
                <p:nvPr userDrawn="1"/>
              </p:nvPicPr>
              <p:blipFill>
                <a:blip r:embed="rId2"/>
                <a:srcRect/>
                <a:stretch>
                  <a:fillRect/>
                </a:stretch>
              </p:blipFill>
              <p:spPr bwMode="auto">
                <a:xfrm>
                  <a:off x="5574" y="1008"/>
                  <a:ext cx="186" cy="183"/>
                </a:xfrm>
                <a:prstGeom prst="rect">
                  <a:avLst/>
                </a:prstGeom>
                <a:noFill/>
                <a:ln w="9525">
                  <a:noFill/>
                  <a:miter lim="800000"/>
                  <a:headEnd/>
                  <a:tailEnd/>
                </a:ln>
              </p:spPr>
            </p:pic>
            <p:pic>
              <p:nvPicPr>
                <p:cNvPr id="49" name="Picture 25"/>
                <p:cNvPicPr>
                  <a:picLocks noChangeAspect="1" noChangeArrowheads="1"/>
                </p:cNvPicPr>
                <p:nvPr userDrawn="1"/>
              </p:nvPicPr>
              <p:blipFill>
                <a:blip r:embed="rId2"/>
                <a:srcRect/>
                <a:stretch>
                  <a:fillRect/>
                </a:stretch>
              </p:blipFill>
              <p:spPr bwMode="auto">
                <a:xfrm>
                  <a:off x="5574" y="1248"/>
                  <a:ext cx="186" cy="183"/>
                </a:xfrm>
                <a:prstGeom prst="rect">
                  <a:avLst/>
                </a:prstGeom>
                <a:noFill/>
                <a:ln w="9525">
                  <a:noFill/>
                  <a:miter lim="800000"/>
                  <a:headEnd/>
                  <a:tailEnd/>
                </a:ln>
              </p:spPr>
            </p:pic>
          </p:grpSp>
          <p:grpSp>
            <p:nvGrpSpPr>
              <p:cNvPr id="21" name="Group 26"/>
              <p:cNvGrpSpPr>
                <a:grpSpLocks/>
              </p:cNvGrpSpPr>
              <p:nvPr userDrawn="1"/>
            </p:nvGrpSpPr>
            <p:grpSpPr bwMode="auto">
              <a:xfrm>
                <a:off x="4944" y="1008"/>
                <a:ext cx="522" cy="2967"/>
                <a:chOff x="4944" y="1008"/>
                <a:chExt cx="522" cy="2967"/>
              </a:xfrm>
            </p:grpSpPr>
            <p:pic>
              <p:nvPicPr>
                <p:cNvPr id="22" name="Picture 27"/>
                <p:cNvPicPr>
                  <a:picLocks noChangeAspect="1" noChangeArrowheads="1"/>
                </p:cNvPicPr>
                <p:nvPr userDrawn="1"/>
              </p:nvPicPr>
              <p:blipFill>
                <a:blip r:embed="rId2"/>
                <a:srcRect/>
                <a:stretch>
                  <a:fillRect/>
                </a:stretch>
              </p:blipFill>
              <p:spPr bwMode="auto">
                <a:xfrm>
                  <a:off x="5136" y="1008"/>
                  <a:ext cx="186" cy="183"/>
                </a:xfrm>
                <a:prstGeom prst="rect">
                  <a:avLst/>
                </a:prstGeom>
                <a:noFill/>
                <a:ln w="9525">
                  <a:noFill/>
                  <a:miter lim="800000"/>
                  <a:headEnd/>
                  <a:tailEnd/>
                </a:ln>
              </p:spPr>
            </p:pic>
            <p:pic>
              <p:nvPicPr>
                <p:cNvPr id="23" name="Picture 28"/>
                <p:cNvPicPr>
                  <a:picLocks noChangeAspect="1" noChangeArrowheads="1"/>
                </p:cNvPicPr>
                <p:nvPr userDrawn="1"/>
              </p:nvPicPr>
              <p:blipFill>
                <a:blip r:embed="rId2"/>
                <a:srcRect/>
                <a:stretch>
                  <a:fillRect/>
                </a:stretch>
              </p:blipFill>
              <p:spPr bwMode="auto">
                <a:xfrm>
                  <a:off x="5184" y="1200"/>
                  <a:ext cx="186" cy="183"/>
                </a:xfrm>
                <a:prstGeom prst="rect">
                  <a:avLst/>
                </a:prstGeom>
                <a:noFill/>
                <a:ln w="9525">
                  <a:noFill/>
                  <a:miter lim="800000"/>
                  <a:headEnd/>
                  <a:tailEnd/>
                </a:ln>
              </p:spPr>
            </p:pic>
            <p:pic>
              <p:nvPicPr>
                <p:cNvPr id="24" name="Picture 29"/>
                <p:cNvPicPr>
                  <a:picLocks noChangeAspect="1" noChangeArrowheads="1"/>
                </p:cNvPicPr>
                <p:nvPr userDrawn="1"/>
              </p:nvPicPr>
              <p:blipFill>
                <a:blip r:embed="rId2"/>
                <a:srcRect/>
                <a:stretch>
                  <a:fillRect/>
                </a:stretch>
              </p:blipFill>
              <p:spPr bwMode="auto">
                <a:xfrm>
                  <a:off x="5136" y="1584"/>
                  <a:ext cx="186" cy="183"/>
                </a:xfrm>
                <a:prstGeom prst="rect">
                  <a:avLst/>
                </a:prstGeom>
                <a:noFill/>
                <a:ln w="9525">
                  <a:noFill/>
                  <a:miter lim="800000"/>
                  <a:headEnd/>
                  <a:tailEnd/>
                </a:ln>
              </p:spPr>
            </p:pic>
            <p:pic>
              <p:nvPicPr>
                <p:cNvPr id="25" name="Picture 30"/>
                <p:cNvPicPr>
                  <a:picLocks noChangeAspect="1" noChangeArrowheads="1"/>
                </p:cNvPicPr>
                <p:nvPr userDrawn="1"/>
              </p:nvPicPr>
              <p:blipFill>
                <a:blip r:embed="rId2"/>
                <a:srcRect/>
                <a:stretch>
                  <a:fillRect/>
                </a:stretch>
              </p:blipFill>
              <p:spPr bwMode="auto">
                <a:xfrm>
                  <a:off x="5280" y="1728"/>
                  <a:ext cx="186" cy="183"/>
                </a:xfrm>
                <a:prstGeom prst="rect">
                  <a:avLst/>
                </a:prstGeom>
                <a:noFill/>
                <a:ln w="9525">
                  <a:noFill/>
                  <a:miter lim="800000"/>
                  <a:headEnd/>
                  <a:tailEnd/>
                </a:ln>
              </p:spPr>
            </p:pic>
            <p:pic>
              <p:nvPicPr>
                <p:cNvPr id="26" name="Picture 31"/>
                <p:cNvPicPr>
                  <a:picLocks noChangeAspect="1" noChangeArrowheads="1"/>
                </p:cNvPicPr>
                <p:nvPr userDrawn="1"/>
              </p:nvPicPr>
              <p:blipFill>
                <a:blip r:embed="rId2"/>
                <a:srcRect/>
                <a:stretch>
                  <a:fillRect/>
                </a:stretch>
              </p:blipFill>
              <p:spPr bwMode="auto">
                <a:xfrm>
                  <a:off x="5040" y="1824"/>
                  <a:ext cx="186" cy="183"/>
                </a:xfrm>
                <a:prstGeom prst="rect">
                  <a:avLst/>
                </a:prstGeom>
                <a:noFill/>
                <a:ln w="9525">
                  <a:noFill/>
                  <a:miter lim="800000"/>
                  <a:headEnd/>
                  <a:tailEnd/>
                </a:ln>
              </p:spPr>
            </p:pic>
            <p:pic>
              <p:nvPicPr>
                <p:cNvPr id="27" name="Picture 32"/>
                <p:cNvPicPr>
                  <a:picLocks noChangeAspect="1" noChangeArrowheads="1"/>
                </p:cNvPicPr>
                <p:nvPr userDrawn="1"/>
              </p:nvPicPr>
              <p:blipFill>
                <a:blip r:embed="rId2"/>
                <a:srcRect/>
                <a:stretch>
                  <a:fillRect/>
                </a:stretch>
              </p:blipFill>
              <p:spPr bwMode="auto">
                <a:xfrm>
                  <a:off x="5088" y="2016"/>
                  <a:ext cx="186" cy="183"/>
                </a:xfrm>
                <a:prstGeom prst="rect">
                  <a:avLst/>
                </a:prstGeom>
                <a:noFill/>
                <a:ln w="9525">
                  <a:noFill/>
                  <a:miter lim="800000"/>
                  <a:headEnd/>
                  <a:tailEnd/>
                </a:ln>
              </p:spPr>
            </p:pic>
            <p:pic>
              <p:nvPicPr>
                <p:cNvPr id="28" name="Picture 33"/>
                <p:cNvPicPr>
                  <a:picLocks noChangeAspect="1" noChangeArrowheads="1"/>
                </p:cNvPicPr>
                <p:nvPr userDrawn="1"/>
              </p:nvPicPr>
              <p:blipFill>
                <a:blip r:embed="rId2"/>
                <a:srcRect/>
                <a:stretch>
                  <a:fillRect/>
                </a:stretch>
              </p:blipFill>
              <p:spPr bwMode="auto">
                <a:xfrm>
                  <a:off x="5280" y="2064"/>
                  <a:ext cx="186" cy="183"/>
                </a:xfrm>
                <a:prstGeom prst="rect">
                  <a:avLst/>
                </a:prstGeom>
                <a:noFill/>
                <a:ln w="9525">
                  <a:noFill/>
                  <a:miter lim="800000"/>
                  <a:headEnd/>
                  <a:tailEnd/>
                </a:ln>
              </p:spPr>
            </p:pic>
            <p:pic>
              <p:nvPicPr>
                <p:cNvPr id="29" name="Picture 34"/>
                <p:cNvPicPr>
                  <a:picLocks noChangeAspect="1" noChangeArrowheads="1"/>
                </p:cNvPicPr>
                <p:nvPr userDrawn="1"/>
              </p:nvPicPr>
              <p:blipFill>
                <a:blip r:embed="rId2"/>
                <a:srcRect/>
                <a:stretch>
                  <a:fillRect/>
                </a:stretch>
              </p:blipFill>
              <p:spPr bwMode="auto">
                <a:xfrm>
                  <a:off x="5232" y="2352"/>
                  <a:ext cx="186" cy="183"/>
                </a:xfrm>
                <a:prstGeom prst="rect">
                  <a:avLst/>
                </a:prstGeom>
                <a:noFill/>
                <a:ln w="9525">
                  <a:noFill/>
                  <a:miter lim="800000"/>
                  <a:headEnd/>
                  <a:tailEnd/>
                </a:ln>
              </p:spPr>
            </p:pic>
            <p:pic>
              <p:nvPicPr>
                <p:cNvPr id="30" name="Picture 35"/>
                <p:cNvPicPr>
                  <a:picLocks noChangeAspect="1" noChangeArrowheads="1"/>
                </p:cNvPicPr>
                <p:nvPr userDrawn="1"/>
              </p:nvPicPr>
              <p:blipFill>
                <a:blip r:embed="rId2"/>
                <a:srcRect/>
                <a:stretch>
                  <a:fillRect/>
                </a:stretch>
              </p:blipFill>
              <p:spPr bwMode="auto">
                <a:xfrm>
                  <a:off x="4992" y="2208"/>
                  <a:ext cx="186" cy="183"/>
                </a:xfrm>
                <a:prstGeom prst="rect">
                  <a:avLst/>
                </a:prstGeom>
                <a:noFill/>
                <a:ln w="9525">
                  <a:noFill/>
                  <a:miter lim="800000"/>
                  <a:headEnd/>
                  <a:tailEnd/>
                </a:ln>
              </p:spPr>
            </p:pic>
            <p:pic>
              <p:nvPicPr>
                <p:cNvPr id="31" name="Picture 36"/>
                <p:cNvPicPr>
                  <a:picLocks noChangeAspect="1" noChangeArrowheads="1"/>
                </p:cNvPicPr>
                <p:nvPr userDrawn="1"/>
              </p:nvPicPr>
              <p:blipFill>
                <a:blip r:embed="rId2"/>
                <a:srcRect/>
                <a:stretch>
                  <a:fillRect/>
                </a:stretch>
              </p:blipFill>
              <p:spPr bwMode="auto">
                <a:xfrm>
                  <a:off x="4992" y="2448"/>
                  <a:ext cx="186" cy="183"/>
                </a:xfrm>
                <a:prstGeom prst="rect">
                  <a:avLst/>
                </a:prstGeom>
                <a:noFill/>
                <a:ln w="9525">
                  <a:noFill/>
                  <a:miter lim="800000"/>
                  <a:headEnd/>
                  <a:tailEnd/>
                </a:ln>
              </p:spPr>
            </p:pic>
            <p:pic>
              <p:nvPicPr>
                <p:cNvPr id="32" name="Picture 37"/>
                <p:cNvPicPr>
                  <a:picLocks noChangeAspect="1" noChangeArrowheads="1"/>
                </p:cNvPicPr>
                <p:nvPr userDrawn="1"/>
              </p:nvPicPr>
              <p:blipFill>
                <a:blip r:embed="rId2"/>
                <a:srcRect/>
                <a:stretch>
                  <a:fillRect/>
                </a:stretch>
              </p:blipFill>
              <p:spPr bwMode="auto">
                <a:xfrm>
                  <a:off x="5136" y="2592"/>
                  <a:ext cx="186" cy="183"/>
                </a:xfrm>
                <a:prstGeom prst="rect">
                  <a:avLst/>
                </a:prstGeom>
                <a:noFill/>
                <a:ln w="9525">
                  <a:noFill/>
                  <a:miter lim="800000"/>
                  <a:headEnd/>
                  <a:tailEnd/>
                </a:ln>
              </p:spPr>
            </p:pic>
            <p:pic>
              <p:nvPicPr>
                <p:cNvPr id="33" name="Picture 38"/>
                <p:cNvPicPr>
                  <a:picLocks noChangeAspect="1" noChangeArrowheads="1"/>
                </p:cNvPicPr>
                <p:nvPr userDrawn="1"/>
              </p:nvPicPr>
              <p:blipFill>
                <a:blip r:embed="rId2"/>
                <a:srcRect/>
                <a:stretch>
                  <a:fillRect/>
                </a:stretch>
              </p:blipFill>
              <p:spPr bwMode="auto">
                <a:xfrm>
                  <a:off x="5232" y="1392"/>
                  <a:ext cx="186" cy="183"/>
                </a:xfrm>
                <a:prstGeom prst="rect">
                  <a:avLst/>
                </a:prstGeom>
                <a:noFill/>
                <a:ln w="9525">
                  <a:noFill/>
                  <a:miter lim="800000"/>
                  <a:headEnd/>
                  <a:tailEnd/>
                </a:ln>
              </p:spPr>
            </p:pic>
            <p:pic>
              <p:nvPicPr>
                <p:cNvPr id="34" name="Picture 39"/>
                <p:cNvPicPr>
                  <a:picLocks noChangeAspect="1" noChangeArrowheads="1"/>
                </p:cNvPicPr>
                <p:nvPr userDrawn="1"/>
              </p:nvPicPr>
              <p:blipFill>
                <a:blip r:embed="rId2"/>
                <a:srcRect/>
                <a:stretch>
                  <a:fillRect/>
                </a:stretch>
              </p:blipFill>
              <p:spPr bwMode="auto">
                <a:xfrm>
                  <a:off x="4944" y="2736"/>
                  <a:ext cx="186" cy="183"/>
                </a:xfrm>
                <a:prstGeom prst="rect">
                  <a:avLst/>
                </a:prstGeom>
                <a:noFill/>
                <a:ln w="9525">
                  <a:noFill/>
                  <a:miter lim="800000"/>
                  <a:headEnd/>
                  <a:tailEnd/>
                </a:ln>
              </p:spPr>
            </p:pic>
            <p:pic>
              <p:nvPicPr>
                <p:cNvPr id="35" name="Picture 40"/>
                <p:cNvPicPr>
                  <a:picLocks noChangeAspect="1" noChangeArrowheads="1"/>
                </p:cNvPicPr>
                <p:nvPr userDrawn="1"/>
              </p:nvPicPr>
              <p:blipFill>
                <a:blip r:embed="rId2"/>
                <a:srcRect/>
                <a:stretch>
                  <a:fillRect/>
                </a:stretch>
              </p:blipFill>
              <p:spPr bwMode="auto">
                <a:xfrm>
                  <a:off x="4992" y="3072"/>
                  <a:ext cx="186" cy="183"/>
                </a:xfrm>
                <a:prstGeom prst="rect">
                  <a:avLst/>
                </a:prstGeom>
                <a:noFill/>
                <a:ln w="9525">
                  <a:noFill/>
                  <a:miter lim="800000"/>
                  <a:headEnd/>
                  <a:tailEnd/>
                </a:ln>
              </p:spPr>
            </p:pic>
            <p:pic>
              <p:nvPicPr>
                <p:cNvPr id="36" name="Picture 41"/>
                <p:cNvPicPr>
                  <a:picLocks noChangeAspect="1" noChangeArrowheads="1"/>
                </p:cNvPicPr>
                <p:nvPr userDrawn="1"/>
              </p:nvPicPr>
              <p:blipFill>
                <a:blip r:embed="rId2"/>
                <a:srcRect/>
                <a:stretch>
                  <a:fillRect/>
                </a:stretch>
              </p:blipFill>
              <p:spPr bwMode="auto">
                <a:xfrm>
                  <a:off x="5232" y="3312"/>
                  <a:ext cx="186" cy="183"/>
                </a:xfrm>
                <a:prstGeom prst="rect">
                  <a:avLst/>
                </a:prstGeom>
                <a:noFill/>
                <a:ln w="9525">
                  <a:noFill/>
                  <a:miter lim="800000"/>
                  <a:headEnd/>
                  <a:tailEnd/>
                </a:ln>
              </p:spPr>
            </p:pic>
            <p:pic>
              <p:nvPicPr>
                <p:cNvPr id="37" name="Picture 42"/>
                <p:cNvPicPr>
                  <a:picLocks noChangeAspect="1" noChangeArrowheads="1"/>
                </p:cNvPicPr>
                <p:nvPr userDrawn="1"/>
              </p:nvPicPr>
              <p:blipFill>
                <a:blip r:embed="rId2"/>
                <a:srcRect/>
                <a:stretch>
                  <a:fillRect/>
                </a:stretch>
              </p:blipFill>
              <p:spPr bwMode="auto">
                <a:xfrm>
                  <a:off x="4992" y="3408"/>
                  <a:ext cx="186" cy="183"/>
                </a:xfrm>
                <a:prstGeom prst="rect">
                  <a:avLst/>
                </a:prstGeom>
                <a:noFill/>
                <a:ln w="9525">
                  <a:noFill/>
                  <a:miter lim="800000"/>
                  <a:headEnd/>
                  <a:tailEnd/>
                </a:ln>
              </p:spPr>
            </p:pic>
            <p:pic>
              <p:nvPicPr>
                <p:cNvPr id="38" name="Picture 43"/>
                <p:cNvPicPr>
                  <a:picLocks noChangeAspect="1" noChangeArrowheads="1"/>
                </p:cNvPicPr>
                <p:nvPr userDrawn="1"/>
              </p:nvPicPr>
              <p:blipFill>
                <a:blip r:embed="rId2"/>
                <a:srcRect/>
                <a:stretch>
                  <a:fillRect/>
                </a:stretch>
              </p:blipFill>
              <p:spPr bwMode="auto">
                <a:xfrm>
                  <a:off x="5088" y="3552"/>
                  <a:ext cx="186" cy="183"/>
                </a:xfrm>
                <a:prstGeom prst="rect">
                  <a:avLst/>
                </a:prstGeom>
                <a:noFill/>
                <a:ln w="9525">
                  <a:noFill/>
                  <a:miter lim="800000"/>
                  <a:headEnd/>
                  <a:tailEnd/>
                </a:ln>
              </p:spPr>
            </p:pic>
            <p:pic>
              <p:nvPicPr>
                <p:cNvPr id="39" name="Picture 44"/>
                <p:cNvPicPr>
                  <a:picLocks noChangeAspect="1" noChangeArrowheads="1"/>
                </p:cNvPicPr>
                <p:nvPr userDrawn="1"/>
              </p:nvPicPr>
              <p:blipFill>
                <a:blip r:embed="rId2"/>
                <a:srcRect/>
                <a:stretch>
                  <a:fillRect/>
                </a:stretch>
              </p:blipFill>
              <p:spPr bwMode="auto">
                <a:xfrm>
                  <a:off x="4992" y="3792"/>
                  <a:ext cx="186" cy="183"/>
                </a:xfrm>
                <a:prstGeom prst="rect">
                  <a:avLst/>
                </a:prstGeom>
                <a:noFill/>
                <a:ln w="9525">
                  <a:noFill/>
                  <a:miter lim="800000"/>
                  <a:headEnd/>
                  <a:tailEnd/>
                </a:ln>
              </p:spPr>
            </p:pic>
            <p:pic>
              <p:nvPicPr>
                <p:cNvPr id="40" name="Picture 45"/>
                <p:cNvPicPr>
                  <a:picLocks noChangeAspect="1" noChangeArrowheads="1"/>
                </p:cNvPicPr>
                <p:nvPr userDrawn="1"/>
              </p:nvPicPr>
              <p:blipFill>
                <a:blip r:embed="rId2"/>
                <a:srcRect/>
                <a:stretch>
                  <a:fillRect/>
                </a:stretch>
              </p:blipFill>
              <p:spPr bwMode="auto">
                <a:xfrm>
                  <a:off x="5184" y="3696"/>
                  <a:ext cx="186" cy="183"/>
                </a:xfrm>
                <a:prstGeom prst="rect">
                  <a:avLst/>
                </a:prstGeom>
                <a:noFill/>
                <a:ln w="9525">
                  <a:noFill/>
                  <a:miter lim="800000"/>
                  <a:headEnd/>
                  <a:tailEnd/>
                </a:ln>
              </p:spPr>
            </p:pic>
          </p:grpSp>
        </p:grpSp>
        <p:sp>
          <p:nvSpPr>
            <p:cNvPr id="9" name="Freeform 46"/>
            <p:cNvSpPr>
              <a:spLocks/>
            </p:cNvSpPr>
            <p:nvPr/>
          </p:nvSpPr>
          <p:spPr bwMode="auto">
            <a:xfrm>
              <a:off x="5010" y="3092"/>
              <a:ext cx="750" cy="1222"/>
            </a:xfrm>
            <a:custGeom>
              <a:avLst/>
              <a:gdLst/>
              <a:ahLst/>
              <a:cxnLst>
                <a:cxn ang="0">
                  <a:pos x="372" y="154"/>
                </a:cxn>
                <a:cxn ang="0">
                  <a:pos x="378" y="412"/>
                </a:cxn>
                <a:cxn ang="0">
                  <a:pos x="312" y="724"/>
                </a:cxn>
                <a:cxn ang="0">
                  <a:pos x="138" y="928"/>
                </a:cxn>
                <a:cxn ang="0">
                  <a:pos x="0" y="976"/>
                </a:cxn>
                <a:cxn ang="0">
                  <a:pos x="0" y="1222"/>
                </a:cxn>
                <a:cxn ang="0">
                  <a:pos x="750" y="1222"/>
                </a:cxn>
                <a:cxn ang="0">
                  <a:pos x="750" y="178"/>
                </a:cxn>
                <a:cxn ang="0">
                  <a:pos x="372" y="154"/>
                </a:cxn>
              </a:cxnLst>
              <a:rect l="0" t="0" r="r" b="b"/>
              <a:pathLst>
                <a:path w="750" h="1222">
                  <a:moveTo>
                    <a:pt x="372" y="154"/>
                  </a:moveTo>
                  <a:cubicBezTo>
                    <a:pt x="309" y="193"/>
                    <a:pt x="388" y="317"/>
                    <a:pt x="378" y="412"/>
                  </a:cubicBezTo>
                  <a:cubicBezTo>
                    <a:pt x="368" y="507"/>
                    <a:pt x="352" y="638"/>
                    <a:pt x="312" y="724"/>
                  </a:cubicBezTo>
                  <a:cubicBezTo>
                    <a:pt x="272" y="810"/>
                    <a:pt x="190" y="886"/>
                    <a:pt x="138" y="928"/>
                  </a:cubicBezTo>
                  <a:cubicBezTo>
                    <a:pt x="86" y="970"/>
                    <a:pt x="23" y="927"/>
                    <a:pt x="0" y="976"/>
                  </a:cubicBezTo>
                  <a:lnTo>
                    <a:pt x="0" y="1222"/>
                  </a:lnTo>
                  <a:lnTo>
                    <a:pt x="750" y="1222"/>
                  </a:lnTo>
                  <a:lnTo>
                    <a:pt x="750" y="178"/>
                  </a:lnTo>
                  <a:cubicBezTo>
                    <a:pt x="687" y="0"/>
                    <a:pt x="451" y="159"/>
                    <a:pt x="372" y="15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0" name="Freeform 47"/>
            <p:cNvSpPr>
              <a:spLocks/>
            </p:cNvSpPr>
            <p:nvPr/>
          </p:nvSpPr>
          <p:spPr bwMode="auto">
            <a:xfrm>
              <a:off x="5001" y="3060"/>
              <a:ext cx="768" cy="1260"/>
            </a:xfrm>
            <a:custGeom>
              <a:avLst/>
              <a:gdLst/>
              <a:ahLst/>
              <a:cxnLst>
                <a:cxn ang="0">
                  <a:pos x="0" y="1260"/>
                </a:cxn>
                <a:cxn ang="0">
                  <a:pos x="0" y="1134"/>
                </a:cxn>
                <a:cxn ang="0">
                  <a:pos x="210" y="1032"/>
                </a:cxn>
                <a:cxn ang="0">
                  <a:pos x="324" y="918"/>
                </a:cxn>
                <a:cxn ang="0">
                  <a:pos x="414" y="714"/>
                </a:cxn>
                <a:cxn ang="0">
                  <a:pos x="450" y="456"/>
                </a:cxn>
                <a:cxn ang="0">
                  <a:pos x="438" y="258"/>
                </a:cxn>
                <a:cxn ang="0">
                  <a:pos x="684" y="0"/>
                </a:cxn>
                <a:cxn ang="0">
                  <a:pos x="768" y="18"/>
                </a:cxn>
                <a:cxn ang="0">
                  <a:pos x="768" y="1254"/>
                </a:cxn>
                <a:cxn ang="0">
                  <a:pos x="0" y="1260"/>
                </a:cxn>
              </a:cxnLst>
              <a:rect l="0" t="0" r="r" b="b"/>
              <a:pathLst>
                <a:path w="768" h="1260">
                  <a:moveTo>
                    <a:pt x="0" y="1260"/>
                  </a:moveTo>
                  <a:lnTo>
                    <a:pt x="0" y="1134"/>
                  </a:lnTo>
                  <a:lnTo>
                    <a:pt x="210" y="1032"/>
                  </a:lnTo>
                  <a:lnTo>
                    <a:pt x="324" y="918"/>
                  </a:lnTo>
                  <a:lnTo>
                    <a:pt x="414" y="714"/>
                  </a:lnTo>
                  <a:lnTo>
                    <a:pt x="450" y="456"/>
                  </a:lnTo>
                  <a:lnTo>
                    <a:pt x="438" y="258"/>
                  </a:lnTo>
                  <a:lnTo>
                    <a:pt x="684" y="0"/>
                  </a:lnTo>
                  <a:lnTo>
                    <a:pt x="768" y="18"/>
                  </a:lnTo>
                  <a:lnTo>
                    <a:pt x="768" y="1254"/>
                  </a:lnTo>
                  <a:lnTo>
                    <a:pt x="0" y="1260"/>
                  </a:lnTo>
                  <a:close/>
                </a:path>
              </a:pathLst>
            </a:custGeom>
            <a:gradFill rotWithShape="0">
              <a:gsLst>
                <a:gs pos="0">
                  <a:schemeClr val="folHlink"/>
                </a:gs>
                <a:gs pos="50000">
                  <a:schemeClr val="hlink"/>
                </a:gs>
                <a:gs pos="100000">
                  <a:schemeClr val="folHlink"/>
                </a:gs>
              </a:gsLst>
              <a:lin ang="0" scaled="1"/>
            </a:gra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1" name="Freeform 48"/>
            <p:cNvSpPr>
              <a:spLocks/>
            </p:cNvSpPr>
            <p:nvPr/>
          </p:nvSpPr>
          <p:spPr bwMode="auto">
            <a:xfrm>
              <a:off x="4994" y="1775"/>
              <a:ext cx="776" cy="2543"/>
            </a:xfrm>
            <a:custGeom>
              <a:avLst/>
              <a:gdLst/>
              <a:ahLst/>
              <a:cxnLst>
                <a:cxn ang="0">
                  <a:pos x="550" y="115"/>
                </a:cxn>
                <a:cxn ang="0">
                  <a:pos x="460" y="529"/>
                </a:cxn>
                <a:cxn ang="0">
                  <a:pos x="298" y="925"/>
                </a:cxn>
                <a:cxn ang="0">
                  <a:pos x="76" y="1267"/>
                </a:cxn>
                <a:cxn ang="0">
                  <a:pos x="4" y="1339"/>
                </a:cxn>
                <a:cxn ang="0">
                  <a:pos x="100" y="1351"/>
                </a:cxn>
                <a:cxn ang="0">
                  <a:pos x="286" y="1399"/>
                </a:cxn>
                <a:cxn ang="0">
                  <a:pos x="394" y="1525"/>
                </a:cxn>
                <a:cxn ang="0">
                  <a:pos x="478" y="1705"/>
                </a:cxn>
                <a:cxn ang="0">
                  <a:pos x="478" y="1969"/>
                </a:cxn>
                <a:cxn ang="0">
                  <a:pos x="370" y="2263"/>
                </a:cxn>
                <a:cxn ang="0">
                  <a:pos x="124" y="2479"/>
                </a:cxn>
                <a:cxn ang="0">
                  <a:pos x="22" y="2515"/>
                </a:cxn>
                <a:cxn ang="0">
                  <a:pos x="196" y="2533"/>
                </a:cxn>
                <a:cxn ang="0">
                  <a:pos x="388" y="2455"/>
                </a:cxn>
                <a:cxn ang="0">
                  <a:pos x="502" y="2299"/>
                </a:cxn>
                <a:cxn ang="0">
                  <a:pos x="598" y="2197"/>
                </a:cxn>
                <a:cxn ang="0">
                  <a:pos x="694" y="2197"/>
                </a:cxn>
                <a:cxn ang="0">
                  <a:pos x="742" y="2230"/>
                </a:cxn>
                <a:cxn ang="0">
                  <a:pos x="712" y="2137"/>
                </a:cxn>
                <a:cxn ang="0">
                  <a:pos x="664" y="1807"/>
                </a:cxn>
                <a:cxn ang="0">
                  <a:pos x="670" y="1561"/>
                </a:cxn>
                <a:cxn ang="0">
                  <a:pos x="718" y="1393"/>
                </a:cxn>
                <a:cxn ang="0">
                  <a:pos x="748" y="1219"/>
                </a:cxn>
                <a:cxn ang="0">
                  <a:pos x="550" y="115"/>
                </a:cxn>
              </a:cxnLst>
              <a:rect l="0" t="0" r="r" b="b"/>
              <a:pathLst>
                <a:path w="776" h="2543">
                  <a:moveTo>
                    <a:pt x="550" y="115"/>
                  </a:moveTo>
                  <a:cubicBezTo>
                    <a:pt x="502" y="0"/>
                    <a:pt x="502" y="394"/>
                    <a:pt x="460" y="529"/>
                  </a:cubicBezTo>
                  <a:cubicBezTo>
                    <a:pt x="418" y="664"/>
                    <a:pt x="362" y="802"/>
                    <a:pt x="298" y="925"/>
                  </a:cubicBezTo>
                  <a:cubicBezTo>
                    <a:pt x="234" y="1048"/>
                    <a:pt x="125" y="1198"/>
                    <a:pt x="76" y="1267"/>
                  </a:cubicBezTo>
                  <a:cubicBezTo>
                    <a:pt x="27" y="1336"/>
                    <a:pt x="0" y="1325"/>
                    <a:pt x="4" y="1339"/>
                  </a:cubicBezTo>
                  <a:cubicBezTo>
                    <a:pt x="8" y="1353"/>
                    <a:pt x="53" y="1341"/>
                    <a:pt x="100" y="1351"/>
                  </a:cubicBezTo>
                  <a:cubicBezTo>
                    <a:pt x="147" y="1361"/>
                    <a:pt x="237" y="1370"/>
                    <a:pt x="286" y="1399"/>
                  </a:cubicBezTo>
                  <a:cubicBezTo>
                    <a:pt x="335" y="1428"/>
                    <a:pt x="362" y="1474"/>
                    <a:pt x="394" y="1525"/>
                  </a:cubicBezTo>
                  <a:cubicBezTo>
                    <a:pt x="426" y="1576"/>
                    <a:pt x="464" y="1631"/>
                    <a:pt x="478" y="1705"/>
                  </a:cubicBezTo>
                  <a:cubicBezTo>
                    <a:pt x="492" y="1779"/>
                    <a:pt x="496" y="1876"/>
                    <a:pt x="478" y="1969"/>
                  </a:cubicBezTo>
                  <a:cubicBezTo>
                    <a:pt x="460" y="2062"/>
                    <a:pt x="429" y="2178"/>
                    <a:pt x="370" y="2263"/>
                  </a:cubicBezTo>
                  <a:cubicBezTo>
                    <a:pt x="311" y="2348"/>
                    <a:pt x="238" y="2428"/>
                    <a:pt x="124" y="2479"/>
                  </a:cubicBezTo>
                  <a:cubicBezTo>
                    <a:pt x="66" y="2521"/>
                    <a:pt x="10" y="2506"/>
                    <a:pt x="22" y="2515"/>
                  </a:cubicBezTo>
                  <a:cubicBezTo>
                    <a:pt x="34" y="2524"/>
                    <a:pt x="135" y="2543"/>
                    <a:pt x="196" y="2533"/>
                  </a:cubicBezTo>
                  <a:cubicBezTo>
                    <a:pt x="257" y="2523"/>
                    <a:pt x="337" y="2494"/>
                    <a:pt x="388" y="2455"/>
                  </a:cubicBezTo>
                  <a:cubicBezTo>
                    <a:pt x="439" y="2416"/>
                    <a:pt x="467" y="2342"/>
                    <a:pt x="502" y="2299"/>
                  </a:cubicBezTo>
                  <a:cubicBezTo>
                    <a:pt x="537" y="2256"/>
                    <a:pt x="566" y="2214"/>
                    <a:pt x="598" y="2197"/>
                  </a:cubicBezTo>
                  <a:cubicBezTo>
                    <a:pt x="630" y="2180"/>
                    <a:pt x="670" y="2191"/>
                    <a:pt x="694" y="2197"/>
                  </a:cubicBezTo>
                  <a:cubicBezTo>
                    <a:pt x="718" y="2203"/>
                    <a:pt x="739" y="2240"/>
                    <a:pt x="742" y="2230"/>
                  </a:cubicBezTo>
                  <a:cubicBezTo>
                    <a:pt x="745" y="2220"/>
                    <a:pt x="725" y="2207"/>
                    <a:pt x="712" y="2137"/>
                  </a:cubicBezTo>
                  <a:cubicBezTo>
                    <a:pt x="699" y="2067"/>
                    <a:pt x="671" y="1903"/>
                    <a:pt x="664" y="1807"/>
                  </a:cubicBezTo>
                  <a:cubicBezTo>
                    <a:pt x="657" y="1711"/>
                    <a:pt x="661" y="1630"/>
                    <a:pt x="670" y="1561"/>
                  </a:cubicBezTo>
                  <a:cubicBezTo>
                    <a:pt x="679" y="1492"/>
                    <a:pt x="705" y="1450"/>
                    <a:pt x="718" y="1393"/>
                  </a:cubicBezTo>
                  <a:cubicBezTo>
                    <a:pt x="731" y="1336"/>
                    <a:pt x="776" y="1427"/>
                    <a:pt x="748" y="1219"/>
                  </a:cubicBezTo>
                  <a:cubicBezTo>
                    <a:pt x="720" y="1011"/>
                    <a:pt x="598" y="230"/>
                    <a:pt x="550" y="115"/>
                  </a:cubicBezTo>
                  <a:close/>
                </a:path>
              </a:pathLst>
            </a:custGeom>
            <a:gradFill rotWithShape="0">
              <a:gsLst>
                <a:gs pos="0">
                  <a:schemeClr val="accent2">
                    <a:gamma/>
                    <a:shade val="46275"/>
                    <a:invGamma/>
                  </a:schemeClr>
                </a:gs>
                <a:gs pos="50000">
                  <a:schemeClr val="accent2"/>
                </a:gs>
                <a:gs pos="100000">
                  <a:schemeClr val="accent2">
                    <a:gamma/>
                    <a:shade val="46275"/>
                    <a:invGamma/>
                  </a:schemeClr>
                </a:gs>
              </a:gsLst>
              <a:lin ang="0" scaled="1"/>
            </a:gradFill>
            <a:ln w="9525">
              <a:noFill/>
              <a:round/>
              <a:headEnd/>
              <a:tailEnd/>
            </a:ln>
            <a:effectLst/>
          </p:spPr>
          <p:txBody>
            <a:bodyPr wrap="none" anchor="ctr"/>
            <a:lstStyle/>
            <a:p>
              <a:pPr>
                <a:defRPr/>
              </a:pPr>
              <a:endParaRPr lang="en-IN">
                <a:cs typeface="+mn-cs"/>
              </a:endParaRPr>
            </a:p>
          </p:txBody>
        </p:sp>
        <p:sp>
          <p:nvSpPr>
            <p:cNvPr id="12" name="Freeform 49" descr="kimonopat1"/>
            <p:cNvSpPr>
              <a:spLocks/>
            </p:cNvSpPr>
            <p:nvPr/>
          </p:nvSpPr>
          <p:spPr bwMode="auto">
            <a:xfrm>
              <a:off x="5046" y="2229"/>
              <a:ext cx="617" cy="1376"/>
            </a:xfrm>
            <a:custGeom>
              <a:avLst/>
              <a:gdLst/>
              <a:ahLst/>
              <a:cxnLst>
                <a:cxn ang="0">
                  <a:pos x="486" y="3"/>
                </a:cxn>
                <a:cxn ang="0">
                  <a:pos x="402" y="381"/>
                </a:cxn>
                <a:cxn ang="0">
                  <a:pos x="216" y="777"/>
                </a:cxn>
                <a:cxn ang="0">
                  <a:pos x="0" y="1119"/>
                </a:cxn>
                <a:cxn ang="0">
                  <a:pos x="102" y="1101"/>
                </a:cxn>
                <a:cxn ang="0">
                  <a:pos x="282" y="1119"/>
                </a:cxn>
                <a:cxn ang="0">
                  <a:pos x="378" y="1185"/>
                </a:cxn>
                <a:cxn ang="0">
                  <a:pos x="432" y="1269"/>
                </a:cxn>
                <a:cxn ang="0">
                  <a:pos x="444" y="1365"/>
                </a:cxn>
                <a:cxn ang="0">
                  <a:pos x="498" y="1203"/>
                </a:cxn>
                <a:cxn ang="0">
                  <a:pos x="564" y="825"/>
                </a:cxn>
                <a:cxn ang="0">
                  <a:pos x="606" y="363"/>
                </a:cxn>
                <a:cxn ang="0">
                  <a:pos x="486" y="3"/>
                </a:cxn>
              </a:cxnLst>
              <a:rect l="0" t="0" r="r" b="b"/>
              <a:pathLst>
                <a:path w="617" h="1376">
                  <a:moveTo>
                    <a:pt x="486" y="3"/>
                  </a:moveTo>
                  <a:cubicBezTo>
                    <a:pt x="452" y="6"/>
                    <a:pt x="447" y="252"/>
                    <a:pt x="402" y="381"/>
                  </a:cubicBezTo>
                  <a:cubicBezTo>
                    <a:pt x="357" y="510"/>
                    <a:pt x="283" y="654"/>
                    <a:pt x="216" y="777"/>
                  </a:cubicBezTo>
                  <a:cubicBezTo>
                    <a:pt x="149" y="900"/>
                    <a:pt x="19" y="1065"/>
                    <a:pt x="0" y="1119"/>
                  </a:cubicBezTo>
                  <a:cubicBezTo>
                    <a:pt x="48" y="1119"/>
                    <a:pt x="55" y="1101"/>
                    <a:pt x="102" y="1101"/>
                  </a:cubicBezTo>
                  <a:cubicBezTo>
                    <a:pt x="149" y="1101"/>
                    <a:pt x="236" y="1105"/>
                    <a:pt x="282" y="1119"/>
                  </a:cubicBezTo>
                  <a:cubicBezTo>
                    <a:pt x="328" y="1133"/>
                    <a:pt x="353" y="1160"/>
                    <a:pt x="378" y="1185"/>
                  </a:cubicBezTo>
                  <a:cubicBezTo>
                    <a:pt x="403" y="1210"/>
                    <a:pt x="421" y="1239"/>
                    <a:pt x="432" y="1269"/>
                  </a:cubicBezTo>
                  <a:cubicBezTo>
                    <a:pt x="443" y="1299"/>
                    <a:pt x="433" y="1376"/>
                    <a:pt x="444" y="1365"/>
                  </a:cubicBezTo>
                  <a:cubicBezTo>
                    <a:pt x="455" y="1354"/>
                    <a:pt x="478" y="1293"/>
                    <a:pt x="498" y="1203"/>
                  </a:cubicBezTo>
                  <a:cubicBezTo>
                    <a:pt x="518" y="1113"/>
                    <a:pt x="546" y="965"/>
                    <a:pt x="564" y="825"/>
                  </a:cubicBezTo>
                  <a:cubicBezTo>
                    <a:pt x="582" y="685"/>
                    <a:pt x="617" y="496"/>
                    <a:pt x="606" y="363"/>
                  </a:cubicBezTo>
                  <a:cubicBezTo>
                    <a:pt x="595" y="230"/>
                    <a:pt x="520" y="0"/>
                    <a:pt x="486" y="3"/>
                  </a:cubicBezTo>
                  <a:close/>
                </a:path>
              </a:pathLst>
            </a:custGeom>
            <a:blipFill dpi="0" rotWithShape="0">
              <a:blip r:embed="rId3" cstate="print"/>
              <a:srcRect/>
              <a:tile tx="0" ty="0" sx="100000" sy="100000" flip="none" algn="tl"/>
            </a:blipFill>
            <a:ln w="9525" cap="flat" cmpd="sng">
              <a:noFill/>
              <a:prstDash val="solid"/>
              <a:round/>
              <a:headEnd/>
              <a:tailEnd/>
            </a:ln>
            <a:effectLst/>
          </p:spPr>
          <p:txBody>
            <a:bodyPr wrap="none" anchor="ctr"/>
            <a:lstStyle/>
            <a:p>
              <a:pPr>
                <a:defRPr/>
              </a:pPr>
              <a:endParaRPr lang="en-IN">
                <a:cs typeface="+mn-cs"/>
              </a:endParaRPr>
            </a:p>
          </p:txBody>
        </p:sp>
        <p:sp>
          <p:nvSpPr>
            <p:cNvPr id="13" name="Freeform 50" descr="kimonopat1"/>
            <p:cNvSpPr>
              <a:spLocks/>
            </p:cNvSpPr>
            <p:nvPr/>
          </p:nvSpPr>
          <p:spPr bwMode="auto">
            <a:xfrm>
              <a:off x="5193" y="269"/>
              <a:ext cx="576" cy="3180"/>
            </a:xfrm>
            <a:custGeom>
              <a:avLst/>
              <a:gdLst/>
              <a:ahLst/>
              <a:cxnLst>
                <a:cxn ang="0">
                  <a:pos x="42" y="61"/>
                </a:cxn>
                <a:cxn ang="0">
                  <a:pos x="156" y="517"/>
                </a:cxn>
                <a:cxn ang="0">
                  <a:pos x="288" y="991"/>
                </a:cxn>
                <a:cxn ang="0">
                  <a:pos x="414" y="1435"/>
                </a:cxn>
                <a:cxn ang="0">
                  <a:pos x="576" y="1807"/>
                </a:cxn>
                <a:cxn ang="0">
                  <a:pos x="576" y="3055"/>
                </a:cxn>
                <a:cxn ang="0">
                  <a:pos x="414" y="2557"/>
                </a:cxn>
                <a:cxn ang="0">
                  <a:pos x="252" y="1765"/>
                </a:cxn>
                <a:cxn ang="0">
                  <a:pos x="126" y="961"/>
                </a:cxn>
                <a:cxn ang="0">
                  <a:pos x="12" y="151"/>
                </a:cxn>
                <a:cxn ang="0">
                  <a:pos x="42" y="61"/>
                </a:cxn>
              </a:cxnLst>
              <a:rect l="0" t="0" r="r" b="b"/>
              <a:pathLst>
                <a:path w="576" h="3180">
                  <a:moveTo>
                    <a:pt x="42" y="61"/>
                  </a:moveTo>
                  <a:cubicBezTo>
                    <a:pt x="66" y="122"/>
                    <a:pt x="115" y="362"/>
                    <a:pt x="156" y="517"/>
                  </a:cubicBezTo>
                  <a:cubicBezTo>
                    <a:pt x="197" y="672"/>
                    <a:pt x="245" y="838"/>
                    <a:pt x="288" y="991"/>
                  </a:cubicBezTo>
                  <a:cubicBezTo>
                    <a:pt x="331" y="1144"/>
                    <a:pt x="366" y="1299"/>
                    <a:pt x="414" y="1435"/>
                  </a:cubicBezTo>
                  <a:cubicBezTo>
                    <a:pt x="462" y="1571"/>
                    <a:pt x="549" y="1537"/>
                    <a:pt x="576" y="1807"/>
                  </a:cubicBezTo>
                  <a:lnTo>
                    <a:pt x="576" y="3055"/>
                  </a:lnTo>
                  <a:cubicBezTo>
                    <a:pt x="549" y="3180"/>
                    <a:pt x="468" y="2772"/>
                    <a:pt x="414" y="2557"/>
                  </a:cubicBezTo>
                  <a:cubicBezTo>
                    <a:pt x="360" y="2342"/>
                    <a:pt x="300" y="2031"/>
                    <a:pt x="252" y="1765"/>
                  </a:cubicBezTo>
                  <a:cubicBezTo>
                    <a:pt x="204" y="1499"/>
                    <a:pt x="166" y="1230"/>
                    <a:pt x="126" y="961"/>
                  </a:cubicBezTo>
                  <a:cubicBezTo>
                    <a:pt x="86" y="692"/>
                    <a:pt x="24" y="299"/>
                    <a:pt x="12" y="151"/>
                  </a:cubicBezTo>
                  <a:cubicBezTo>
                    <a:pt x="0" y="3"/>
                    <a:pt x="18" y="0"/>
                    <a:pt x="42" y="61"/>
                  </a:cubicBezTo>
                  <a:close/>
                </a:path>
              </a:pathLst>
            </a:custGeom>
            <a:blipFill dpi="0" rotWithShape="0">
              <a:blip r:embed="rId3" cstate="print"/>
              <a:srcRect/>
              <a:tile tx="0" ty="0" sx="100000" sy="100000" flip="none" algn="tl"/>
            </a:blipFill>
            <a:ln w="9525" cap="flat" cmpd="sng">
              <a:noFill/>
              <a:prstDash val="solid"/>
              <a:round/>
              <a:headEnd/>
              <a:tailEnd/>
            </a:ln>
            <a:effectLst/>
          </p:spPr>
          <p:txBody>
            <a:bodyPr wrap="none" anchor="ctr"/>
            <a:lstStyle/>
            <a:p>
              <a:pPr>
                <a:defRPr/>
              </a:pPr>
              <a:endParaRPr lang="en-IN">
                <a:cs typeface="+mn-cs"/>
              </a:endParaRPr>
            </a:p>
          </p:txBody>
        </p:sp>
        <p:sp>
          <p:nvSpPr>
            <p:cNvPr id="14" name="Freeform 51"/>
            <p:cNvSpPr>
              <a:spLocks/>
            </p:cNvSpPr>
            <p:nvPr/>
          </p:nvSpPr>
          <p:spPr bwMode="auto">
            <a:xfrm>
              <a:off x="5197" y="165"/>
              <a:ext cx="573" cy="1935"/>
            </a:xfrm>
            <a:custGeom>
              <a:avLst/>
              <a:gdLst/>
              <a:ahLst/>
              <a:cxnLst>
                <a:cxn ang="0">
                  <a:pos x="69" y="63"/>
                </a:cxn>
                <a:cxn ang="0">
                  <a:pos x="207" y="549"/>
                </a:cxn>
                <a:cxn ang="0">
                  <a:pos x="381" y="1101"/>
                </a:cxn>
                <a:cxn ang="0">
                  <a:pos x="573" y="1575"/>
                </a:cxn>
                <a:cxn ang="0">
                  <a:pos x="573" y="1935"/>
                </a:cxn>
                <a:cxn ang="0">
                  <a:pos x="321" y="1449"/>
                </a:cxn>
                <a:cxn ang="0">
                  <a:pos x="147" y="699"/>
                </a:cxn>
                <a:cxn ang="0">
                  <a:pos x="15" y="171"/>
                </a:cxn>
                <a:cxn ang="0">
                  <a:pos x="69" y="63"/>
                </a:cxn>
              </a:cxnLst>
              <a:rect l="0" t="0" r="r" b="b"/>
              <a:pathLst>
                <a:path w="573" h="1935">
                  <a:moveTo>
                    <a:pt x="69" y="63"/>
                  </a:moveTo>
                  <a:cubicBezTo>
                    <a:pt x="101" y="126"/>
                    <a:pt x="155" y="376"/>
                    <a:pt x="207" y="549"/>
                  </a:cubicBezTo>
                  <a:cubicBezTo>
                    <a:pt x="259" y="722"/>
                    <a:pt x="320" y="930"/>
                    <a:pt x="381" y="1101"/>
                  </a:cubicBezTo>
                  <a:cubicBezTo>
                    <a:pt x="442" y="1272"/>
                    <a:pt x="541" y="1436"/>
                    <a:pt x="573" y="1575"/>
                  </a:cubicBezTo>
                  <a:lnTo>
                    <a:pt x="573" y="1935"/>
                  </a:lnTo>
                  <a:cubicBezTo>
                    <a:pt x="531" y="1914"/>
                    <a:pt x="392" y="1655"/>
                    <a:pt x="321" y="1449"/>
                  </a:cubicBezTo>
                  <a:cubicBezTo>
                    <a:pt x="250" y="1243"/>
                    <a:pt x="198" y="912"/>
                    <a:pt x="147" y="699"/>
                  </a:cubicBezTo>
                  <a:cubicBezTo>
                    <a:pt x="96" y="486"/>
                    <a:pt x="30" y="274"/>
                    <a:pt x="15" y="171"/>
                  </a:cubicBezTo>
                  <a:cubicBezTo>
                    <a:pt x="0" y="68"/>
                    <a:pt x="37" y="0"/>
                    <a:pt x="69" y="63"/>
                  </a:cubicBez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5" name="Freeform 52"/>
            <p:cNvSpPr>
              <a:spLocks/>
            </p:cNvSpPr>
            <p:nvPr/>
          </p:nvSpPr>
          <p:spPr bwMode="auto">
            <a:xfrm>
              <a:off x="5004" y="0"/>
              <a:ext cx="363"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round/>
              <a:headEnd/>
              <a:tailEnd/>
            </a:ln>
            <a:effectLst/>
          </p:spPr>
          <p:txBody>
            <a:bodyPr wrap="none" anchor="ctr"/>
            <a:lstStyle/>
            <a:p>
              <a:pPr>
                <a:defRPr/>
              </a:pPr>
              <a:endParaRPr lang="en-IN">
                <a:cs typeface="+mn-cs"/>
              </a:endParaRPr>
            </a:p>
          </p:txBody>
        </p:sp>
        <p:sp>
          <p:nvSpPr>
            <p:cNvPr id="16" name="Freeform 53"/>
            <p:cNvSpPr>
              <a:spLocks/>
            </p:cNvSpPr>
            <p:nvPr/>
          </p:nvSpPr>
          <p:spPr bwMode="auto">
            <a:xfrm>
              <a:off x="5004" y="1"/>
              <a:ext cx="189"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chemeClr val="folHlink"/>
                </a:gs>
                <a:gs pos="50000">
                  <a:schemeClr val="hlink"/>
                </a:gs>
                <a:gs pos="100000">
                  <a:schemeClr val="folHlink"/>
                </a:gs>
              </a:gsLst>
              <a:lin ang="0" scaled="1"/>
            </a:gradFill>
            <a:ln w="9525">
              <a:noFill/>
              <a:round/>
              <a:headEnd/>
              <a:tailEnd/>
            </a:ln>
            <a:effectLst/>
          </p:spPr>
          <p:txBody>
            <a:bodyPr wrap="none" anchor="ctr"/>
            <a:lstStyle/>
            <a:p>
              <a:pPr>
                <a:defRPr/>
              </a:pPr>
              <a:endParaRPr lang="en-IN">
                <a:cs typeface="+mn-cs"/>
              </a:endParaRPr>
            </a:p>
          </p:txBody>
        </p:sp>
        <p:sp>
          <p:nvSpPr>
            <p:cNvPr id="17" name="Rectangle 54"/>
            <p:cNvSpPr>
              <a:spLocks noChangeArrowheads="1"/>
            </p:cNvSpPr>
            <p:nvPr/>
          </p:nvSpPr>
          <p:spPr bwMode="auto">
            <a:xfrm>
              <a:off x="4955" y="1"/>
              <a:ext cx="56" cy="4320"/>
            </a:xfrm>
            <a:prstGeom prst="rect">
              <a:avLst/>
            </a:pr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miter lim="800000"/>
              <a:headEnd/>
              <a:tailEnd/>
            </a:ln>
            <a:effectLst/>
          </p:spPr>
          <p:txBody>
            <a:bodyPr wrap="none" anchor="ctr"/>
            <a:lstStyle/>
            <a:p>
              <a:pPr algn="ctr" eaLnBrk="1" hangingPunct="1">
                <a:defRPr/>
              </a:pPr>
              <a:endParaRPr kumimoji="1" lang="en-US">
                <a:cs typeface="+mn-cs"/>
              </a:endParaRPr>
            </a:p>
          </p:txBody>
        </p:sp>
        <p:sp>
          <p:nvSpPr>
            <p:cNvPr id="18" name="Freeform 55"/>
            <p:cNvSpPr>
              <a:spLocks/>
            </p:cNvSpPr>
            <p:nvPr/>
          </p:nvSpPr>
          <p:spPr bwMode="auto">
            <a:xfrm>
              <a:off x="5013" y="3924"/>
              <a:ext cx="734" cy="390"/>
            </a:xfrm>
            <a:custGeom>
              <a:avLst/>
              <a:gdLst/>
              <a:ahLst/>
              <a:cxnLst>
                <a:cxn ang="0">
                  <a:pos x="1" y="357"/>
                </a:cxn>
                <a:cxn ang="0">
                  <a:pos x="109" y="341"/>
                </a:cxn>
                <a:cxn ang="0">
                  <a:pos x="241" y="305"/>
                </a:cxn>
                <a:cxn ang="0">
                  <a:pos x="353" y="209"/>
                </a:cxn>
                <a:cxn ang="0">
                  <a:pos x="429" y="89"/>
                </a:cxn>
                <a:cxn ang="0">
                  <a:pos x="493" y="17"/>
                </a:cxn>
                <a:cxn ang="0">
                  <a:pos x="577" y="1"/>
                </a:cxn>
                <a:cxn ang="0">
                  <a:pos x="629" y="21"/>
                </a:cxn>
                <a:cxn ang="0">
                  <a:pos x="673" y="65"/>
                </a:cxn>
                <a:cxn ang="0">
                  <a:pos x="673" y="137"/>
                </a:cxn>
                <a:cxn ang="0">
                  <a:pos x="561" y="225"/>
                </a:cxn>
                <a:cxn ang="0">
                  <a:pos x="425" y="297"/>
                </a:cxn>
                <a:cxn ang="0">
                  <a:pos x="245" y="357"/>
                </a:cxn>
                <a:cxn ang="0">
                  <a:pos x="113" y="377"/>
                </a:cxn>
                <a:cxn ang="0">
                  <a:pos x="1" y="357"/>
                </a:cxn>
              </a:cxnLst>
              <a:rect l="0" t="0" r="r" b="b"/>
              <a:pathLst>
                <a:path w="692" h="378">
                  <a:moveTo>
                    <a:pt x="1" y="357"/>
                  </a:moveTo>
                  <a:cubicBezTo>
                    <a:pt x="0" y="351"/>
                    <a:pt x="69" y="350"/>
                    <a:pt x="109" y="341"/>
                  </a:cubicBezTo>
                  <a:cubicBezTo>
                    <a:pt x="149" y="332"/>
                    <a:pt x="200" y="327"/>
                    <a:pt x="241" y="305"/>
                  </a:cubicBezTo>
                  <a:cubicBezTo>
                    <a:pt x="282" y="283"/>
                    <a:pt x="322" y="245"/>
                    <a:pt x="353" y="209"/>
                  </a:cubicBezTo>
                  <a:cubicBezTo>
                    <a:pt x="384" y="173"/>
                    <a:pt x="406" y="121"/>
                    <a:pt x="429" y="89"/>
                  </a:cubicBezTo>
                  <a:cubicBezTo>
                    <a:pt x="452" y="57"/>
                    <a:pt x="468" y="32"/>
                    <a:pt x="493" y="17"/>
                  </a:cubicBezTo>
                  <a:cubicBezTo>
                    <a:pt x="518" y="2"/>
                    <a:pt x="554" y="0"/>
                    <a:pt x="577" y="1"/>
                  </a:cubicBezTo>
                  <a:cubicBezTo>
                    <a:pt x="600" y="2"/>
                    <a:pt x="613" y="10"/>
                    <a:pt x="629" y="21"/>
                  </a:cubicBezTo>
                  <a:cubicBezTo>
                    <a:pt x="645" y="32"/>
                    <a:pt x="666" y="46"/>
                    <a:pt x="673" y="65"/>
                  </a:cubicBezTo>
                  <a:cubicBezTo>
                    <a:pt x="680" y="84"/>
                    <a:pt x="692" y="110"/>
                    <a:pt x="673" y="137"/>
                  </a:cubicBezTo>
                  <a:cubicBezTo>
                    <a:pt x="654" y="164"/>
                    <a:pt x="602" y="198"/>
                    <a:pt x="561" y="225"/>
                  </a:cubicBezTo>
                  <a:cubicBezTo>
                    <a:pt x="520" y="252"/>
                    <a:pt x="478" y="275"/>
                    <a:pt x="425" y="297"/>
                  </a:cubicBezTo>
                  <a:cubicBezTo>
                    <a:pt x="372" y="319"/>
                    <a:pt x="297" y="344"/>
                    <a:pt x="245" y="357"/>
                  </a:cubicBezTo>
                  <a:cubicBezTo>
                    <a:pt x="193" y="370"/>
                    <a:pt x="156" y="376"/>
                    <a:pt x="113" y="377"/>
                  </a:cubicBezTo>
                  <a:cubicBezTo>
                    <a:pt x="70" y="378"/>
                    <a:pt x="2" y="363"/>
                    <a:pt x="1" y="357"/>
                  </a:cubicBezTo>
                  <a:close/>
                </a:path>
              </a:pathLst>
            </a:custGeom>
            <a:gradFill rotWithShape="0">
              <a:gsLst>
                <a:gs pos="0">
                  <a:schemeClr val="bg1"/>
                </a:gs>
                <a:gs pos="50000">
                  <a:schemeClr val="folHlink"/>
                </a:gs>
                <a:gs pos="100000">
                  <a:schemeClr val="bg1"/>
                </a:gs>
              </a:gsLst>
              <a:lin ang="0" scaled="1"/>
            </a:gra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9" name="AutoShape 56"/>
            <p:cNvSpPr>
              <a:spLocks noChangeArrowheads="1"/>
            </p:cNvSpPr>
            <p:nvPr/>
          </p:nvSpPr>
          <p:spPr bwMode="hidden">
            <a:xfrm rot="5400000">
              <a:off x="2724" y="2089"/>
              <a:ext cx="4320" cy="142"/>
            </a:xfrm>
            <a:custGeom>
              <a:avLst/>
              <a:gdLst>
                <a:gd name="G0" fmla="+- 607 0 0"/>
                <a:gd name="G1" fmla="+- 21600 0 607"/>
                <a:gd name="G2" fmla="*/ 607 1 2"/>
                <a:gd name="G3" fmla="+- 21600 0 G2"/>
                <a:gd name="G4" fmla="+/ 607 21600 2"/>
                <a:gd name="G5" fmla="+/ G1 0 2"/>
                <a:gd name="G6" fmla="*/ 21600 21600 607"/>
                <a:gd name="G7" fmla="*/ G6 1 2"/>
                <a:gd name="G8" fmla="+- 21600 0 G7"/>
                <a:gd name="G9" fmla="*/ 21600 1 2"/>
                <a:gd name="G10" fmla="+- 607 0 G9"/>
                <a:gd name="G11" fmla="?: G10 G8 0"/>
                <a:gd name="G12" fmla="?: G10 G7 21600"/>
                <a:gd name="T0" fmla="*/ 21296 w 21600"/>
                <a:gd name="T1" fmla="*/ 10800 h 21600"/>
                <a:gd name="T2" fmla="*/ 10800 w 21600"/>
                <a:gd name="T3" fmla="*/ 21600 h 21600"/>
                <a:gd name="T4" fmla="*/ 304 w 21600"/>
                <a:gd name="T5" fmla="*/ 10800 h 21600"/>
                <a:gd name="T6" fmla="*/ 10800 w 21600"/>
                <a:gd name="T7" fmla="*/ 0 h 21600"/>
                <a:gd name="T8" fmla="*/ 2104 w 21600"/>
                <a:gd name="T9" fmla="*/ 2104 h 21600"/>
                <a:gd name="T10" fmla="*/ 19496 w 21600"/>
                <a:gd name="T11" fmla="*/ 19496 h 21600"/>
              </a:gdLst>
              <a:ahLst/>
              <a:cxnLst>
                <a:cxn ang="0">
                  <a:pos x="T0" y="T1"/>
                </a:cxn>
                <a:cxn ang="0">
                  <a:pos x="T2" y="T3"/>
                </a:cxn>
                <a:cxn ang="0">
                  <a:pos x="T4" y="T5"/>
                </a:cxn>
                <a:cxn ang="0">
                  <a:pos x="T6" y="T7"/>
                </a:cxn>
              </a:cxnLst>
              <a:rect l="T8" t="T9" r="T10" b="T11"/>
              <a:pathLst>
                <a:path w="21600" h="21600">
                  <a:moveTo>
                    <a:pt x="0" y="0"/>
                  </a:moveTo>
                  <a:lnTo>
                    <a:pt x="607" y="21600"/>
                  </a:lnTo>
                  <a:lnTo>
                    <a:pt x="20993" y="21600"/>
                  </a:lnTo>
                  <a:lnTo>
                    <a:pt x="21600" y="0"/>
                  </a:lnTo>
                  <a:close/>
                </a:path>
              </a:pathLst>
            </a:custGeom>
            <a:gradFill rotWithShape="0">
              <a:gsLst>
                <a:gs pos="0">
                  <a:schemeClr val="bg1"/>
                </a:gs>
                <a:gs pos="100000">
                  <a:schemeClr val="bg2"/>
                </a:gs>
              </a:gsLst>
              <a:lin ang="0" scaled="1"/>
            </a:gradFill>
            <a:ln w="9525">
              <a:noFill/>
              <a:miter lim="800000"/>
              <a:headEnd/>
              <a:tailEnd/>
            </a:ln>
            <a:effectLst/>
          </p:spPr>
          <p:txBody>
            <a:bodyPr rot="10800000" vert="eaVert" wrap="none" anchor="ctr"/>
            <a:lstStyle/>
            <a:p>
              <a:pPr algn="ctr" eaLnBrk="1" hangingPunct="1">
                <a:defRPr/>
              </a:pPr>
              <a:endParaRPr kumimoji="1" lang="en-US">
                <a:cs typeface="+mn-cs"/>
              </a:endParaRPr>
            </a:p>
          </p:txBody>
        </p:sp>
      </p:grpSp>
      <p:sp>
        <p:nvSpPr>
          <p:cNvPr id="20537" name="Rectangle 57"/>
          <p:cNvSpPr>
            <a:spLocks noGrp="1" noChangeArrowheads="1"/>
          </p:cNvSpPr>
          <p:nvPr>
            <p:ph type="ctrTitle" sz="quarter"/>
          </p:nvPr>
        </p:nvSpPr>
        <p:spPr>
          <a:xfrm>
            <a:off x="685800" y="1370013"/>
            <a:ext cx="6965950" cy="2057400"/>
          </a:xfrm>
        </p:spPr>
        <p:txBody>
          <a:bodyPr/>
          <a:lstStyle>
            <a:lvl1pPr>
              <a:defRPr/>
            </a:lvl1pPr>
          </a:lstStyle>
          <a:p>
            <a:r>
              <a:rPr lang="en-US" smtClean="0"/>
              <a:t>Click to edit Master title style</a:t>
            </a:r>
            <a:endParaRPr lang="en-US"/>
          </a:p>
        </p:txBody>
      </p:sp>
      <p:sp>
        <p:nvSpPr>
          <p:cNvPr id="20538" name="Rectangle 58"/>
          <p:cNvSpPr>
            <a:spLocks noGrp="1" noChangeArrowheads="1"/>
          </p:cNvSpPr>
          <p:nvPr>
            <p:ph type="subTitle" sz="quarter" idx="1"/>
          </p:nvPr>
        </p:nvSpPr>
        <p:spPr>
          <a:xfrm>
            <a:off x="1727200" y="3886200"/>
            <a:ext cx="5640388" cy="1752600"/>
          </a:xfrm>
        </p:spPr>
        <p:txBody>
          <a:bodyPr/>
          <a:lstStyle>
            <a:lvl1pPr marL="0" indent="0" algn="ctr">
              <a:buFontTx/>
              <a:buNone/>
              <a:defRPr>
                <a:latin typeface="Script MT Bold" pitchFamily="66" charset="0"/>
              </a:defRPr>
            </a:lvl1pPr>
          </a:lstStyle>
          <a:p>
            <a:r>
              <a:rPr lang="en-US" smtClean="0"/>
              <a:t>Click to edit Master subtitle style</a:t>
            </a:r>
            <a:endParaRPr lang="en-US"/>
          </a:p>
        </p:txBody>
      </p:sp>
      <p:sp>
        <p:nvSpPr>
          <p:cNvPr id="59" name="Rectangle 59"/>
          <p:cNvSpPr>
            <a:spLocks noGrp="1" noChangeArrowheads="1"/>
          </p:cNvSpPr>
          <p:nvPr>
            <p:ph type="dt" sz="quarter" idx="10"/>
          </p:nvPr>
        </p:nvSpPr>
        <p:spPr/>
        <p:txBody>
          <a:bodyPr/>
          <a:lstStyle>
            <a:lvl1pPr>
              <a:defRPr/>
            </a:lvl1pPr>
          </a:lstStyle>
          <a:p>
            <a:fld id="{E8D74C7B-8049-4C58-BD3D-16619A9D18F8}" type="datetime1">
              <a:rPr lang="en-US" smtClean="0"/>
              <a:pPr/>
              <a:t>7/8/2022</a:t>
            </a:fld>
            <a:endParaRPr lang="en-US"/>
          </a:p>
        </p:txBody>
      </p:sp>
      <p:sp>
        <p:nvSpPr>
          <p:cNvPr id="60" name="Rectangle 60"/>
          <p:cNvSpPr>
            <a:spLocks noGrp="1" noChangeArrowheads="1"/>
          </p:cNvSpPr>
          <p:nvPr>
            <p:ph type="ftr" sz="quarter" idx="11"/>
          </p:nvPr>
        </p:nvSpPr>
        <p:spPr/>
        <p:txBody>
          <a:bodyPr/>
          <a:lstStyle>
            <a:lvl1pPr>
              <a:defRPr/>
            </a:lvl1pPr>
          </a:lstStyle>
          <a:p>
            <a:endParaRPr lang="en-US"/>
          </a:p>
        </p:txBody>
      </p:sp>
      <p:sp>
        <p:nvSpPr>
          <p:cNvPr id="61" name="Rectangle 61"/>
          <p:cNvSpPr>
            <a:spLocks noGrp="1" noChangeArrowheads="1"/>
          </p:cNvSpPr>
          <p:nvPr>
            <p:ph type="sldNum" sz="quarter" idx="12"/>
          </p:nvPr>
        </p:nvSpPr>
        <p:spPr/>
        <p:txBody>
          <a:bodyPr/>
          <a:lstStyle>
            <a:lvl1pPr>
              <a:defRPr/>
            </a:lvl1pPr>
          </a:lstStyle>
          <a:p>
            <a:fld id="{23792438-C45E-4F8F-8E10-AC885C382FF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59"/>
          <p:cNvSpPr>
            <a:spLocks noGrp="1" noChangeArrowheads="1"/>
          </p:cNvSpPr>
          <p:nvPr>
            <p:ph type="dt" sz="half" idx="10"/>
          </p:nvPr>
        </p:nvSpPr>
        <p:spPr>
          <a:ln/>
        </p:spPr>
        <p:txBody>
          <a:bodyPr/>
          <a:lstStyle>
            <a:lvl1pPr>
              <a:defRPr/>
            </a:lvl1pPr>
          </a:lstStyle>
          <a:p>
            <a:fld id="{E40360FD-261E-4B3A-BEA1-7C150CE00DC5}" type="datetime1">
              <a:rPr lang="en-US" smtClean="0"/>
              <a:pPr/>
              <a:t>7/8/2022</a:t>
            </a:fld>
            <a:endParaRPr lang="en-US"/>
          </a:p>
        </p:txBody>
      </p:sp>
      <p:sp>
        <p:nvSpPr>
          <p:cNvPr id="5" name="Rectangle 60"/>
          <p:cNvSpPr>
            <a:spLocks noGrp="1" noChangeArrowheads="1"/>
          </p:cNvSpPr>
          <p:nvPr>
            <p:ph type="ftr" sz="quarter" idx="11"/>
          </p:nvPr>
        </p:nvSpPr>
        <p:spPr>
          <a:ln/>
        </p:spPr>
        <p:txBody>
          <a:bodyPr/>
          <a:lstStyle>
            <a:lvl1pPr>
              <a:defRPr/>
            </a:lvl1pPr>
          </a:lstStyle>
          <a:p>
            <a:endParaRPr lang="en-US"/>
          </a:p>
        </p:txBody>
      </p:sp>
      <p:sp>
        <p:nvSpPr>
          <p:cNvPr id="6" name="Rectangle 61"/>
          <p:cNvSpPr>
            <a:spLocks noGrp="1" noChangeArrowheads="1"/>
          </p:cNvSpPr>
          <p:nvPr>
            <p:ph type="sldNum" sz="quarter" idx="12"/>
          </p:nvPr>
        </p:nvSpPr>
        <p:spPr>
          <a:ln/>
        </p:spPr>
        <p:txBody>
          <a:bodyPr/>
          <a:lstStyle>
            <a:lvl1pPr>
              <a:defRPr/>
            </a:lvl1pPr>
          </a:lstStyle>
          <a:p>
            <a:fld id="{23792438-C45E-4F8F-8E10-AC885C382F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827713" y="227013"/>
            <a:ext cx="1868487" cy="5868987"/>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219075" y="227013"/>
            <a:ext cx="5456238" cy="58689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59"/>
          <p:cNvSpPr>
            <a:spLocks noGrp="1" noChangeArrowheads="1"/>
          </p:cNvSpPr>
          <p:nvPr>
            <p:ph type="dt" sz="half" idx="10"/>
          </p:nvPr>
        </p:nvSpPr>
        <p:spPr>
          <a:ln/>
        </p:spPr>
        <p:txBody>
          <a:bodyPr/>
          <a:lstStyle>
            <a:lvl1pPr>
              <a:defRPr/>
            </a:lvl1pPr>
          </a:lstStyle>
          <a:p>
            <a:fld id="{2375A302-208F-4AAD-8D1C-2BC23026199E}" type="datetime1">
              <a:rPr lang="en-US" smtClean="0"/>
              <a:pPr/>
              <a:t>7/8/2022</a:t>
            </a:fld>
            <a:endParaRPr lang="en-US"/>
          </a:p>
        </p:txBody>
      </p:sp>
      <p:sp>
        <p:nvSpPr>
          <p:cNvPr id="5" name="Rectangle 60"/>
          <p:cNvSpPr>
            <a:spLocks noGrp="1" noChangeArrowheads="1"/>
          </p:cNvSpPr>
          <p:nvPr>
            <p:ph type="ftr" sz="quarter" idx="11"/>
          </p:nvPr>
        </p:nvSpPr>
        <p:spPr>
          <a:ln/>
        </p:spPr>
        <p:txBody>
          <a:bodyPr/>
          <a:lstStyle>
            <a:lvl1pPr>
              <a:defRPr/>
            </a:lvl1pPr>
          </a:lstStyle>
          <a:p>
            <a:endParaRPr lang="en-US"/>
          </a:p>
        </p:txBody>
      </p:sp>
      <p:sp>
        <p:nvSpPr>
          <p:cNvPr id="6" name="Rectangle 61"/>
          <p:cNvSpPr>
            <a:spLocks noGrp="1" noChangeArrowheads="1"/>
          </p:cNvSpPr>
          <p:nvPr>
            <p:ph type="sldNum" sz="quarter" idx="12"/>
          </p:nvPr>
        </p:nvSpPr>
        <p:spPr>
          <a:ln/>
        </p:spPr>
        <p:txBody>
          <a:bodyPr/>
          <a:lstStyle>
            <a:lvl1pPr>
              <a:defRPr/>
            </a:lvl1pPr>
          </a:lstStyle>
          <a:p>
            <a:fld id="{23792438-C45E-4F8F-8E10-AC885C382FF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19075" y="227013"/>
            <a:ext cx="7477125" cy="5868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3" name="Rectangle 59"/>
          <p:cNvSpPr>
            <a:spLocks noGrp="1" noChangeArrowheads="1"/>
          </p:cNvSpPr>
          <p:nvPr>
            <p:ph type="dt" sz="half" idx="10"/>
          </p:nvPr>
        </p:nvSpPr>
        <p:spPr>
          <a:ln/>
        </p:spPr>
        <p:txBody>
          <a:bodyPr/>
          <a:lstStyle>
            <a:lvl1pPr>
              <a:defRPr/>
            </a:lvl1pPr>
          </a:lstStyle>
          <a:p>
            <a:fld id="{60E5CCBF-FA33-451A-86A3-DD9306C59077}" type="datetime1">
              <a:rPr lang="en-US" smtClean="0"/>
              <a:pPr/>
              <a:t>7/8/2022</a:t>
            </a:fld>
            <a:endParaRPr lang="en-US"/>
          </a:p>
        </p:txBody>
      </p:sp>
      <p:sp>
        <p:nvSpPr>
          <p:cNvPr id="4" name="Rectangle 60"/>
          <p:cNvSpPr>
            <a:spLocks noGrp="1" noChangeArrowheads="1"/>
          </p:cNvSpPr>
          <p:nvPr>
            <p:ph type="ftr" sz="quarter" idx="11"/>
          </p:nvPr>
        </p:nvSpPr>
        <p:spPr>
          <a:ln/>
        </p:spPr>
        <p:txBody>
          <a:bodyPr/>
          <a:lstStyle>
            <a:lvl1pPr>
              <a:defRPr/>
            </a:lvl1pPr>
          </a:lstStyle>
          <a:p>
            <a:endParaRPr lang="en-US"/>
          </a:p>
        </p:txBody>
      </p:sp>
      <p:sp>
        <p:nvSpPr>
          <p:cNvPr id="5" name="Rectangle 61"/>
          <p:cNvSpPr>
            <a:spLocks noGrp="1" noChangeArrowheads="1"/>
          </p:cNvSpPr>
          <p:nvPr>
            <p:ph type="sldNum" sz="quarter" idx="12"/>
          </p:nvPr>
        </p:nvSpPr>
        <p:spPr>
          <a:ln/>
        </p:spPr>
        <p:txBody>
          <a:bodyPr/>
          <a:lstStyle>
            <a:lvl1pPr>
              <a:defRPr/>
            </a:lvl1pPr>
          </a:lstStyle>
          <a:p>
            <a:fld id="{23792438-C45E-4F8F-8E10-AC885C382FF9}" type="slidenum">
              <a:rPr lang="en-US" smtClean="0"/>
              <a:pPr/>
              <a:t>‹#›</a:t>
            </a:fld>
            <a:endParaRPr 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849C5347-063B-46E1-8498-96441DE206D3}" type="slidenum">
              <a:rPr lang="en-GB"/>
              <a:pPr>
                <a:defRPr/>
              </a:pPr>
              <a:t>‹#›</a:t>
            </a:fld>
            <a:endParaRPr lang="en-GB" dirty="0"/>
          </a:p>
        </p:txBody>
      </p:sp>
    </p:spTree>
    <p:extLst>
      <p:ext uri="{BB962C8B-B14F-4D97-AF65-F5344CB8AC3E}">
        <p14:creationId xmlns:p14="http://schemas.microsoft.com/office/powerpoint/2010/main" val="4207849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A2E1154E-0B80-4923-87D3-A5932320A510}" type="slidenum">
              <a:rPr lang="en-GB"/>
              <a:pPr>
                <a:defRPr/>
              </a:pPr>
              <a:t>‹#›</a:t>
            </a:fld>
            <a:endParaRPr lang="en-GB" dirty="0"/>
          </a:p>
        </p:txBody>
      </p:sp>
    </p:spTree>
    <p:extLst>
      <p:ext uri="{BB962C8B-B14F-4D97-AF65-F5344CB8AC3E}">
        <p14:creationId xmlns:p14="http://schemas.microsoft.com/office/powerpoint/2010/main" val="2030122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BACA337E-A720-4243-96BD-2B2CDD9DCC1F}" type="slidenum">
              <a:rPr lang="en-GB"/>
              <a:pPr>
                <a:defRPr/>
              </a:pPr>
              <a:t>‹#›</a:t>
            </a:fld>
            <a:endParaRPr lang="en-GB" dirty="0"/>
          </a:p>
        </p:txBody>
      </p:sp>
    </p:spTree>
    <p:extLst>
      <p:ext uri="{BB962C8B-B14F-4D97-AF65-F5344CB8AC3E}">
        <p14:creationId xmlns:p14="http://schemas.microsoft.com/office/powerpoint/2010/main" val="3138610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B67348BB-D375-4216-9E48-FEF47A4A6213}" type="slidenum">
              <a:rPr lang="en-GB"/>
              <a:pPr>
                <a:defRPr/>
              </a:pPr>
              <a:t>‹#›</a:t>
            </a:fld>
            <a:endParaRPr lang="en-GB" dirty="0"/>
          </a:p>
        </p:txBody>
      </p:sp>
    </p:spTree>
    <p:extLst>
      <p:ext uri="{BB962C8B-B14F-4D97-AF65-F5344CB8AC3E}">
        <p14:creationId xmlns:p14="http://schemas.microsoft.com/office/powerpoint/2010/main" val="4194233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GB"/>
          </a:p>
        </p:txBody>
      </p:sp>
      <p:sp>
        <p:nvSpPr>
          <p:cNvPr id="8" name="Footer Placeholder 21"/>
          <p:cNvSpPr>
            <a:spLocks noGrp="1"/>
          </p:cNvSpPr>
          <p:nvPr>
            <p:ph type="ftr" sz="quarter" idx="11"/>
          </p:nvPr>
        </p:nvSpPr>
        <p:spPr/>
        <p:txBody>
          <a:bodyPr/>
          <a:lstStyle>
            <a:lvl1pPr>
              <a:defRPr/>
            </a:lvl1pPr>
          </a:lstStyle>
          <a:p>
            <a:pPr>
              <a:defRPr/>
            </a:pPr>
            <a:endParaRPr lang="en-GB"/>
          </a:p>
        </p:txBody>
      </p:sp>
      <p:sp>
        <p:nvSpPr>
          <p:cNvPr id="9" name="Slide Number Placeholder 17"/>
          <p:cNvSpPr>
            <a:spLocks noGrp="1"/>
          </p:cNvSpPr>
          <p:nvPr>
            <p:ph type="sldNum" sz="quarter" idx="12"/>
          </p:nvPr>
        </p:nvSpPr>
        <p:spPr/>
        <p:txBody>
          <a:bodyPr/>
          <a:lstStyle>
            <a:lvl1pPr>
              <a:defRPr>
                <a:cs typeface="+mn-cs"/>
              </a:defRPr>
            </a:lvl1pPr>
          </a:lstStyle>
          <a:p>
            <a:pPr>
              <a:defRPr/>
            </a:pPr>
            <a:fld id="{F438626C-3933-4261-A5FE-873D7CE3DF92}" type="slidenum">
              <a:rPr lang="en-GB"/>
              <a:pPr>
                <a:defRPr/>
              </a:pPr>
              <a:t>‹#›</a:t>
            </a:fld>
            <a:endParaRPr lang="en-GB" dirty="0"/>
          </a:p>
        </p:txBody>
      </p:sp>
    </p:spTree>
    <p:extLst>
      <p:ext uri="{BB962C8B-B14F-4D97-AF65-F5344CB8AC3E}">
        <p14:creationId xmlns:p14="http://schemas.microsoft.com/office/powerpoint/2010/main" val="3501263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GB"/>
          </a:p>
        </p:txBody>
      </p:sp>
      <p:sp>
        <p:nvSpPr>
          <p:cNvPr id="4" name="Footer Placeholder 21"/>
          <p:cNvSpPr>
            <a:spLocks noGrp="1"/>
          </p:cNvSpPr>
          <p:nvPr>
            <p:ph type="ftr" sz="quarter" idx="11"/>
          </p:nvPr>
        </p:nvSpPr>
        <p:spPr/>
        <p:txBody>
          <a:bodyPr/>
          <a:lstStyle>
            <a:lvl1pPr>
              <a:defRPr/>
            </a:lvl1pPr>
          </a:lstStyle>
          <a:p>
            <a:pPr>
              <a:defRPr/>
            </a:pPr>
            <a:endParaRPr lang="en-GB"/>
          </a:p>
        </p:txBody>
      </p:sp>
      <p:sp>
        <p:nvSpPr>
          <p:cNvPr id="5" name="Slide Number Placeholder 17"/>
          <p:cNvSpPr>
            <a:spLocks noGrp="1"/>
          </p:cNvSpPr>
          <p:nvPr>
            <p:ph type="sldNum" sz="quarter" idx="12"/>
          </p:nvPr>
        </p:nvSpPr>
        <p:spPr/>
        <p:txBody>
          <a:bodyPr/>
          <a:lstStyle>
            <a:lvl1pPr>
              <a:defRPr>
                <a:cs typeface="+mn-cs"/>
              </a:defRPr>
            </a:lvl1pPr>
          </a:lstStyle>
          <a:p>
            <a:pPr>
              <a:defRPr/>
            </a:pPr>
            <a:fld id="{50B10946-518B-4702-8FF4-FC92E146E42A}" type="slidenum">
              <a:rPr lang="en-GB"/>
              <a:pPr>
                <a:defRPr/>
              </a:pPr>
              <a:t>‹#›</a:t>
            </a:fld>
            <a:endParaRPr lang="en-GB" dirty="0"/>
          </a:p>
        </p:txBody>
      </p:sp>
    </p:spTree>
    <p:extLst>
      <p:ext uri="{BB962C8B-B14F-4D97-AF65-F5344CB8AC3E}">
        <p14:creationId xmlns:p14="http://schemas.microsoft.com/office/powerpoint/2010/main" val="1238670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GB"/>
          </a:p>
        </p:txBody>
      </p:sp>
      <p:sp>
        <p:nvSpPr>
          <p:cNvPr id="3" name="Footer Placeholder 21"/>
          <p:cNvSpPr>
            <a:spLocks noGrp="1"/>
          </p:cNvSpPr>
          <p:nvPr>
            <p:ph type="ftr" sz="quarter" idx="11"/>
          </p:nvPr>
        </p:nvSpPr>
        <p:spPr/>
        <p:txBody>
          <a:bodyPr/>
          <a:lstStyle>
            <a:lvl1pPr>
              <a:defRPr/>
            </a:lvl1pPr>
          </a:lstStyle>
          <a:p>
            <a:pPr>
              <a:defRPr/>
            </a:pPr>
            <a:endParaRPr lang="en-GB"/>
          </a:p>
        </p:txBody>
      </p:sp>
      <p:sp>
        <p:nvSpPr>
          <p:cNvPr id="4" name="Slide Number Placeholder 17"/>
          <p:cNvSpPr>
            <a:spLocks noGrp="1"/>
          </p:cNvSpPr>
          <p:nvPr>
            <p:ph type="sldNum" sz="quarter" idx="12"/>
          </p:nvPr>
        </p:nvSpPr>
        <p:spPr/>
        <p:txBody>
          <a:bodyPr/>
          <a:lstStyle>
            <a:lvl1pPr>
              <a:defRPr>
                <a:cs typeface="+mn-cs"/>
              </a:defRPr>
            </a:lvl1pPr>
          </a:lstStyle>
          <a:p>
            <a:pPr>
              <a:defRPr/>
            </a:pPr>
            <a:fld id="{1B1DF883-474A-4BCE-8A5D-6534537BB8ED}" type="slidenum">
              <a:rPr lang="en-GB"/>
              <a:pPr>
                <a:defRPr/>
              </a:pPr>
              <a:t>‹#›</a:t>
            </a:fld>
            <a:endParaRPr lang="en-GB" dirty="0"/>
          </a:p>
        </p:txBody>
      </p:sp>
    </p:spTree>
    <p:extLst>
      <p:ext uri="{BB962C8B-B14F-4D97-AF65-F5344CB8AC3E}">
        <p14:creationId xmlns:p14="http://schemas.microsoft.com/office/powerpoint/2010/main" val="3997713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59"/>
          <p:cNvSpPr>
            <a:spLocks noGrp="1" noChangeArrowheads="1"/>
          </p:cNvSpPr>
          <p:nvPr>
            <p:ph type="dt" sz="half" idx="10"/>
          </p:nvPr>
        </p:nvSpPr>
        <p:spPr>
          <a:ln/>
        </p:spPr>
        <p:txBody>
          <a:bodyPr/>
          <a:lstStyle>
            <a:lvl1pPr>
              <a:defRPr/>
            </a:lvl1pPr>
          </a:lstStyle>
          <a:p>
            <a:fld id="{AD1E73D2-826F-4F05-AA27-86A623854546}" type="datetime1">
              <a:rPr lang="en-US" smtClean="0"/>
              <a:pPr/>
              <a:t>7/8/2022</a:t>
            </a:fld>
            <a:endParaRPr lang="en-US"/>
          </a:p>
        </p:txBody>
      </p:sp>
      <p:sp>
        <p:nvSpPr>
          <p:cNvPr id="5" name="Rectangle 60"/>
          <p:cNvSpPr>
            <a:spLocks noGrp="1" noChangeArrowheads="1"/>
          </p:cNvSpPr>
          <p:nvPr>
            <p:ph type="ftr" sz="quarter" idx="11"/>
          </p:nvPr>
        </p:nvSpPr>
        <p:spPr>
          <a:ln/>
        </p:spPr>
        <p:txBody>
          <a:bodyPr/>
          <a:lstStyle>
            <a:lvl1pPr>
              <a:defRPr/>
            </a:lvl1pPr>
          </a:lstStyle>
          <a:p>
            <a:endParaRPr lang="en-US"/>
          </a:p>
        </p:txBody>
      </p:sp>
      <p:sp>
        <p:nvSpPr>
          <p:cNvPr id="6" name="Rectangle 61"/>
          <p:cNvSpPr>
            <a:spLocks noGrp="1" noChangeArrowheads="1"/>
          </p:cNvSpPr>
          <p:nvPr>
            <p:ph type="sldNum" sz="quarter" idx="12"/>
          </p:nvPr>
        </p:nvSpPr>
        <p:spPr>
          <a:ln/>
        </p:spPr>
        <p:txBody>
          <a:bodyPr/>
          <a:lstStyle>
            <a:lvl1pPr>
              <a:defRPr/>
            </a:lvl1pPr>
          </a:lstStyle>
          <a:p>
            <a:fld id="{23792438-C45E-4F8F-8E10-AC885C382FF9}"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1BBBC207-D048-41BB-BEE5-648BE8EB8AFE}" type="slidenum">
              <a:rPr lang="en-GB"/>
              <a:pPr>
                <a:defRPr/>
              </a:pPr>
              <a:t>‹#›</a:t>
            </a:fld>
            <a:endParaRPr lang="en-GB" dirty="0"/>
          </a:p>
        </p:txBody>
      </p:sp>
    </p:spTree>
    <p:extLst>
      <p:ext uri="{BB962C8B-B14F-4D97-AF65-F5344CB8AC3E}">
        <p14:creationId xmlns:p14="http://schemas.microsoft.com/office/powerpoint/2010/main" val="38444187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9F495195-3740-4986-92C9-992DA932F66A}" type="slidenum">
              <a:rPr lang="en-GB"/>
              <a:pPr>
                <a:defRPr/>
              </a:pPr>
              <a:t>‹#›</a:t>
            </a:fld>
            <a:endParaRPr lang="en-GB" dirty="0"/>
          </a:p>
        </p:txBody>
      </p:sp>
    </p:spTree>
    <p:extLst>
      <p:ext uri="{BB962C8B-B14F-4D97-AF65-F5344CB8AC3E}">
        <p14:creationId xmlns:p14="http://schemas.microsoft.com/office/powerpoint/2010/main" val="30297797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FC9869E8-E4C2-43D5-A3D9-CB9EE642064D}" type="slidenum">
              <a:rPr lang="en-GB"/>
              <a:pPr>
                <a:defRPr/>
              </a:pPr>
              <a:t>‹#›</a:t>
            </a:fld>
            <a:endParaRPr lang="en-GB" dirty="0"/>
          </a:p>
        </p:txBody>
      </p:sp>
    </p:spTree>
    <p:extLst>
      <p:ext uri="{BB962C8B-B14F-4D97-AF65-F5344CB8AC3E}">
        <p14:creationId xmlns:p14="http://schemas.microsoft.com/office/powerpoint/2010/main" val="84844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04850"/>
            <a:ext cx="2057400" cy="56197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04850"/>
            <a:ext cx="6019800" cy="56197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3B0040B2-6E3A-408B-AEFD-7BA00D7A5B42}" type="slidenum">
              <a:rPr lang="en-GB"/>
              <a:pPr>
                <a:defRPr/>
              </a:pPr>
              <a:t>‹#›</a:t>
            </a:fld>
            <a:endParaRPr lang="en-GB" dirty="0"/>
          </a:p>
        </p:txBody>
      </p:sp>
    </p:spTree>
    <p:extLst>
      <p:ext uri="{BB962C8B-B14F-4D97-AF65-F5344CB8AC3E}">
        <p14:creationId xmlns:p14="http://schemas.microsoft.com/office/powerpoint/2010/main" val="1528040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35163"/>
            <a:ext cx="4038600" cy="2117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205288"/>
            <a:ext cx="4038600" cy="211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9"/>
          <p:cNvSpPr>
            <a:spLocks noGrp="1"/>
          </p:cNvSpPr>
          <p:nvPr>
            <p:ph type="dt" sz="half" idx="10"/>
          </p:nvPr>
        </p:nvSpPr>
        <p:spPr/>
        <p:txBody>
          <a:bodyPr/>
          <a:lstStyle>
            <a:lvl1pPr>
              <a:defRPr/>
            </a:lvl1pPr>
          </a:lstStyle>
          <a:p>
            <a:pPr>
              <a:defRPr/>
            </a:pPr>
            <a:endParaRPr lang="en-GB"/>
          </a:p>
        </p:txBody>
      </p:sp>
      <p:sp>
        <p:nvSpPr>
          <p:cNvPr id="7" name="Footer Placeholder 21"/>
          <p:cNvSpPr>
            <a:spLocks noGrp="1"/>
          </p:cNvSpPr>
          <p:nvPr>
            <p:ph type="ftr" sz="quarter" idx="11"/>
          </p:nvPr>
        </p:nvSpPr>
        <p:spPr/>
        <p:txBody>
          <a:bodyPr/>
          <a:lstStyle>
            <a:lvl1pPr>
              <a:defRPr/>
            </a:lvl1pPr>
          </a:lstStyle>
          <a:p>
            <a:pPr>
              <a:defRPr/>
            </a:pPr>
            <a:endParaRPr lang="en-GB"/>
          </a:p>
        </p:txBody>
      </p:sp>
      <p:sp>
        <p:nvSpPr>
          <p:cNvPr id="8" name="Slide Number Placeholder 17"/>
          <p:cNvSpPr>
            <a:spLocks noGrp="1"/>
          </p:cNvSpPr>
          <p:nvPr>
            <p:ph type="sldNum" sz="quarter" idx="12"/>
          </p:nvPr>
        </p:nvSpPr>
        <p:spPr/>
        <p:txBody>
          <a:bodyPr/>
          <a:lstStyle>
            <a:lvl1pPr>
              <a:defRPr>
                <a:cs typeface="+mn-cs"/>
              </a:defRPr>
            </a:lvl1pPr>
          </a:lstStyle>
          <a:p>
            <a:pPr>
              <a:defRPr/>
            </a:pPr>
            <a:fld id="{450107AD-50B0-4FF8-9394-48B9599339B3}" type="slidenum">
              <a:rPr lang="en-GB"/>
              <a:pPr>
                <a:defRPr/>
              </a:pPr>
              <a:t>‹#›</a:t>
            </a:fld>
            <a:endParaRPr lang="en-GB" dirty="0"/>
          </a:p>
        </p:txBody>
      </p:sp>
    </p:spTree>
    <p:extLst>
      <p:ext uri="{BB962C8B-B14F-4D97-AF65-F5344CB8AC3E}">
        <p14:creationId xmlns:p14="http://schemas.microsoft.com/office/powerpoint/2010/main" val="34053497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072E554B-6606-42BC-A2BE-3AE929276DD5}" type="slidenum">
              <a:rPr lang="en-GB"/>
              <a:pPr>
                <a:defRPr/>
              </a:pPr>
              <a:t>‹#›</a:t>
            </a:fld>
            <a:endParaRPr lang="en-GB" dirty="0"/>
          </a:p>
        </p:txBody>
      </p:sp>
    </p:spTree>
    <p:extLst>
      <p:ext uri="{BB962C8B-B14F-4D97-AF65-F5344CB8AC3E}">
        <p14:creationId xmlns:p14="http://schemas.microsoft.com/office/powerpoint/2010/main" val="3172441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136F5F72-DC24-4106-8C93-223279B03AD6}" type="slidenum">
              <a:rPr lang="en-GB"/>
              <a:pPr>
                <a:defRPr/>
              </a:pPr>
              <a:t>‹#›</a:t>
            </a:fld>
            <a:endParaRPr lang="en-GB" dirty="0"/>
          </a:p>
        </p:txBody>
      </p:sp>
    </p:spTree>
    <p:extLst>
      <p:ext uri="{BB962C8B-B14F-4D97-AF65-F5344CB8AC3E}">
        <p14:creationId xmlns:p14="http://schemas.microsoft.com/office/powerpoint/2010/main" val="3425961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19560060-C23F-4710-B198-F3DB5BB88B0C}" type="slidenum">
              <a:rPr lang="en-GB"/>
              <a:pPr>
                <a:defRPr/>
              </a:pPr>
              <a:t>‹#›</a:t>
            </a:fld>
            <a:endParaRPr lang="en-GB" dirty="0"/>
          </a:p>
        </p:txBody>
      </p:sp>
    </p:spTree>
    <p:extLst>
      <p:ext uri="{BB962C8B-B14F-4D97-AF65-F5344CB8AC3E}">
        <p14:creationId xmlns:p14="http://schemas.microsoft.com/office/powerpoint/2010/main" val="39470598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ADD17008-A2E5-4DC9-95E3-D5D22C05FB0E}" type="slidenum">
              <a:rPr lang="en-GB"/>
              <a:pPr>
                <a:defRPr/>
              </a:pPr>
              <a:t>‹#›</a:t>
            </a:fld>
            <a:endParaRPr lang="en-GB" dirty="0"/>
          </a:p>
        </p:txBody>
      </p:sp>
    </p:spTree>
    <p:extLst>
      <p:ext uri="{BB962C8B-B14F-4D97-AF65-F5344CB8AC3E}">
        <p14:creationId xmlns:p14="http://schemas.microsoft.com/office/powerpoint/2010/main" val="41939472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D6D2E177-9783-40A4-A8D9-89B4BD78A28D}" type="slidenum">
              <a:rPr lang="en-GB"/>
              <a:pPr>
                <a:defRPr/>
              </a:pPr>
              <a:t>‹#›</a:t>
            </a:fld>
            <a:endParaRPr lang="en-GB" dirty="0"/>
          </a:p>
        </p:txBody>
      </p:sp>
    </p:spTree>
    <p:extLst>
      <p:ext uri="{BB962C8B-B14F-4D97-AF65-F5344CB8AC3E}">
        <p14:creationId xmlns:p14="http://schemas.microsoft.com/office/powerpoint/2010/main" val="1645431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9"/>
          <p:cNvSpPr>
            <a:spLocks noGrp="1" noChangeArrowheads="1"/>
          </p:cNvSpPr>
          <p:nvPr>
            <p:ph type="dt" sz="half" idx="10"/>
          </p:nvPr>
        </p:nvSpPr>
        <p:spPr>
          <a:ln/>
        </p:spPr>
        <p:txBody>
          <a:bodyPr/>
          <a:lstStyle>
            <a:lvl1pPr>
              <a:defRPr/>
            </a:lvl1pPr>
          </a:lstStyle>
          <a:p>
            <a:fld id="{3613B971-2392-41AA-A901-3D61C52C9040}" type="datetime1">
              <a:rPr lang="en-US" smtClean="0"/>
              <a:pPr/>
              <a:t>7/8/2022</a:t>
            </a:fld>
            <a:endParaRPr lang="en-US"/>
          </a:p>
        </p:txBody>
      </p:sp>
      <p:sp>
        <p:nvSpPr>
          <p:cNvPr id="5" name="Rectangle 60"/>
          <p:cNvSpPr>
            <a:spLocks noGrp="1" noChangeArrowheads="1"/>
          </p:cNvSpPr>
          <p:nvPr>
            <p:ph type="ftr" sz="quarter" idx="11"/>
          </p:nvPr>
        </p:nvSpPr>
        <p:spPr>
          <a:ln/>
        </p:spPr>
        <p:txBody>
          <a:bodyPr/>
          <a:lstStyle>
            <a:lvl1pPr>
              <a:defRPr/>
            </a:lvl1pPr>
          </a:lstStyle>
          <a:p>
            <a:endParaRPr lang="en-US"/>
          </a:p>
        </p:txBody>
      </p:sp>
      <p:sp>
        <p:nvSpPr>
          <p:cNvPr id="6" name="Rectangle 61"/>
          <p:cNvSpPr>
            <a:spLocks noGrp="1" noChangeArrowheads="1"/>
          </p:cNvSpPr>
          <p:nvPr>
            <p:ph type="sldNum" sz="quarter" idx="12"/>
          </p:nvPr>
        </p:nvSpPr>
        <p:spPr>
          <a:ln/>
        </p:spPr>
        <p:txBody>
          <a:bodyPr/>
          <a:lstStyle>
            <a:lvl1pPr>
              <a:defRPr/>
            </a:lvl1pPr>
          </a:lstStyle>
          <a:p>
            <a:fld id="{23792438-C45E-4F8F-8E10-AC885C382FF9}"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GB"/>
          </a:p>
        </p:txBody>
      </p:sp>
      <p:sp>
        <p:nvSpPr>
          <p:cNvPr id="8" name="Footer Placeholder 21"/>
          <p:cNvSpPr>
            <a:spLocks noGrp="1"/>
          </p:cNvSpPr>
          <p:nvPr>
            <p:ph type="ftr" sz="quarter" idx="11"/>
          </p:nvPr>
        </p:nvSpPr>
        <p:spPr/>
        <p:txBody>
          <a:bodyPr/>
          <a:lstStyle>
            <a:lvl1pPr>
              <a:defRPr/>
            </a:lvl1pPr>
          </a:lstStyle>
          <a:p>
            <a:pPr>
              <a:defRPr/>
            </a:pPr>
            <a:endParaRPr lang="en-GB"/>
          </a:p>
        </p:txBody>
      </p:sp>
      <p:sp>
        <p:nvSpPr>
          <p:cNvPr id="9" name="Slide Number Placeholder 17"/>
          <p:cNvSpPr>
            <a:spLocks noGrp="1"/>
          </p:cNvSpPr>
          <p:nvPr>
            <p:ph type="sldNum" sz="quarter" idx="12"/>
          </p:nvPr>
        </p:nvSpPr>
        <p:spPr/>
        <p:txBody>
          <a:bodyPr/>
          <a:lstStyle>
            <a:lvl1pPr>
              <a:defRPr>
                <a:cs typeface="+mn-cs"/>
              </a:defRPr>
            </a:lvl1pPr>
          </a:lstStyle>
          <a:p>
            <a:pPr>
              <a:defRPr/>
            </a:pPr>
            <a:fld id="{5BA7251A-84AA-414F-AC28-446492D3143D}" type="slidenum">
              <a:rPr lang="en-GB"/>
              <a:pPr>
                <a:defRPr/>
              </a:pPr>
              <a:t>‹#›</a:t>
            </a:fld>
            <a:endParaRPr lang="en-GB" dirty="0"/>
          </a:p>
        </p:txBody>
      </p:sp>
    </p:spTree>
    <p:extLst>
      <p:ext uri="{BB962C8B-B14F-4D97-AF65-F5344CB8AC3E}">
        <p14:creationId xmlns:p14="http://schemas.microsoft.com/office/powerpoint/2010/main" val="17857681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GB"/>
          </a:p>
        </p:txBody>
      </p:sp>
      <p:sp>
        <p:nvSpPr>
          <p:cNvPr id="4" name="Footer Placeholder 21"/>
          <p:cNvSpPr>
            <a:spLocks noGrp="1"/>
          </p:cNvSpPr>
          <p:nvPr>
            <p:ph type="ftr" sz="quarter" idx="11"/>
          </p:nvPr>
        </p:nvSpPr>
        <p:spPr/>
        <p:txBody>
          <a:bodyPr/>
          <a:lstStyle>
            <a:lvl1pPr>
              <a:defRPr/>
            </a:lvl1pPr>
          </a:lstStyle>
          <a:p>
            <a:pPr>
              <a:defRPr/>
            </a:pPr>
            <a:endParaRPr lang="en-GB"/>
          </a:p>
        </p:txBody>
      </p:sp>
      <p:sp>
        <p:nvSpPr>
          <p:cNvPr id="5" name="Slide Number Placeholder 17"/>
          <p:cNvSpPr>
            <a:spLocks noGrp="1"/>
          </p:cNvSpPr>
          <p:nvPr>
            <p:ph type="sldNum" sz="quarter" idx="12"/>
          </p:nvPr>
        </p:nvSpPr>
        <p:spPr/>
        <p:txBody>
          <a:bodyPr/>
          <a:lstStyle>
            <a:lvl1pPr>
              <a:defRPr>
                <a:cs typeface="+mn-cs"/>
              </a:defRPr>
            </a:lvl1pPr>
          </a:lstStyle>
          <a:p>
            <a:pPr>
              <a:defRPr/>
            </a:pPr>
            <a:fld id="{52A5946E-0E68-4A65-B0F1-629D061862C7}" type="slidenum">
              <a:rPr lang="en-GB"/>
              <a:pPr>
                <a:defRPr/>
              </a:pPr>
              <a:t>‹#›</a:t>
            </a:fld>
            <a:endParaRPr lang="en-GB" dirty="0"/>
          </a:p>
        </p:txBody>
      </p:sp>
    </p:spTree>
    <p:extLst>
      <p:ext uri="{BB962C8B-B14F-4D97-AF65-F5344CB8AC3E}">
        <p14:creationId xmlns:p14="http://schemas.microsoft.com/office/powerpoint/2010/main" val="27305971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GB"/>
          </a:p>
        </p:txBody>
      </p:sp>
      <p:sp>
        <p:nvSpPr>
          <p:cNvPr id="3" name="Footer Placeholder 21"/>
          <p:cNvSpPr>
            <a:spLocks noGrp="1"/>
          </p:cNvSpPr>
          <p:nvPr>
            <p:ph type="ftr" sz="quarter" idx="11"/>
          </p:nvPr>
        </p:nvSpPr>
        <p:spPr/>
        <p:txBody>
          <a:bodyPr/>
          <a:lstStyle>
            <a:lvl1pPr>
              <a:defRPr/>
            </a:lvl1pPr>
          </a:lstStyle>
          <a:p>
            <a:pPr>
              <a:defRPr/>
            </a:pPr>
            <a:endParaRPr lang="en-GB"/>
          </a:p>
        </p:txBody>
      </p:sp>
      <p:sp>
        <p:nvSpPr>
          <p:cNvPr id="4" name="Slide Number Placeholder 17"/>
          <p:cNvSpPr>
            <a:spLocks noGrp="1"/>
          </p:cNvSpPr>
          <p:nvPr>
            <p:ph type="sldNum" sz="quarter" idx="12"/>
          </p:nvPr>
        </p:nvSpPr>
        <p:spPr/>
        <p:txBody>
          <a:bodyPr/>
          <a:lstStyle>
            <a:lvl1pPr>
              <a:defRPr>
                <a:cs typeface="+mn-cs"/>
              </a:defRPr>
            </a:lvl1pPr>
          </a:lstStyle>
          <a:p>
            <a:pPr>
              <a:defRPr/>
            </a:pPr>
            <a:fld id="{20E74B62-A785-472C-B2AF-27FB30C1C605}" type="slidenum">
              <a:rPr lang="en-GB"/>
              <a:pPr>
                <a:defRPr/>
              </a:pPr>
              <a:t>‹#›</a:t>
            </a:fld>
            <a:endParaRPr lang="en-GB" dirty="0"/>
          </a:p>
        </p:txBody>
      </p:sp>
    </p:spTree>
    <p:extLst>
      <p:ext uri="{BB962C8B-B14F-4D97-AF65-F5344CB8AC3E}">
        <p14:creationId xmlns:p14="http://schemas.microsoft.com/office/powerpoint/2010/main" val="25412204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D478107C-7050-41E5-8C62-AA9E3AB7A2FB}" type="slidenum">
              <a:rPr lang="en-GB"/>
              <a:pPr>
                <a:defRPr/>
              </a:pPr>
              <a:t>‹#›</a:t>
            </a:fld>
            <a:endParaRPr lang="en-GB" dirty="0"/>
          </a:p>
        </p:txBody>
      </p:sp>
    </p:spTree>
    <p:extLst>
      <p:ext uri="{BB962C8B-B14F-4D97-AF65-F5344CB8AC3E}">
        <p14:creationId xmlns:p14="http://schemas.microsoft.com/office/powerpoint/2010/main" val="42826858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2456F898-B895-4E91-B9C2-F934884BD607}" type="slidenum">
              <a:rPr lang="en-GB"/>
              <a:pPr>
                <a:defRPr/>
              </a:pPr>
              <a:t>‹#›</a:t>
            </a:fld>
            <a:endParaRPr lang="en-GB" dirty="0"/>
          </a:p>
        </p:txBody>
      </p:sp>
    </p:spTree>
    <p:extLst>
      <p:ext uri="{BB962C8B-B14F-4D97-AF65-F5344CB8AC3E}">
        <p14:creationId xmlns:p14="http://schemas.microsoft.com/office/powerpoint/2010/main" val="3030233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C839667C-6A2A-41F5-B3CA-44459F3A178E}" type="slidenum">
              <a:rPr lang="en-GB"/>
              <a:pPr>
                <a:defRPr/>
              </a:pPr>
              <a:t>‹#›</a:t>
            </a:fld>
            <a:endParaRPr lang="en-GB" dirty="0"/>
          </a:p>
        </p:txBody>
      </p:sp>
    </p:spTree>
    <p:extLst>
      <p:ext uri="{BB962C8B-B14F-4D97-AF65-F5344CB8AC3E}">
        <p14:creationId xmlns:p14="http://schemas.microsoft.com/office/powerpoint/2010/main" val="28835355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04850"/>
            <a:ext cx="2057400" cy="56197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04850"/>
            <a:ext cx="6019800" cy="56197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1317B4AB-914C-4A44-BFD0-255A39776DE0}" type="slidenum">
              <a:rPr lang="en-GB"/>
              <a:pPr>
                <a:defRPr/>
              </a:pPr>
              <a:t>‹#›</a:t>
            </a:fld>
            <a:endParaRPr lang="en-GB" dirty="0"/>
          </a:p>
        </p:txBody>
      </p:sp>
    </p:spTree>
    <p:extLst>
      <p:ext uri="{BB962C8B-B14F-4D97-AF65-F5344CB8AC3E}">
        <p14:creationId xmlns:p14="http://schemas.microsoft.com/office/powerpoint/2010/main" val="7856916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35163"/>
            <a:ext cx="4038600" cy="2117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205288"/>
            <a:ext cx="4038600" cy="211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9"/>
          <p:cNvSpPr>
            <a:spLocks noGrp="1"/>
          </p:cNvSpPr>
          <p:nvPr>
            <p:ph type="dt" sz="half" idx="10"/>
          </p:nvPr>
        </p:nvSpPr>
        <p:spPr/>
        <p:txBody>
          <a:bodyPr/>
          <a:lstStyle>
            <a:lvl1pPr>
              <a:defRPr/>
            </a:lvl1pPr>
          </a:lstStyle>
          <a:p>
            <a:pPr>
              <a:defRPr/>
            </a:pPr>
            <a:endParaRPr lang="en-GB"/>
          </a:p>
        </p:txBody>
      </p:sp>
      <p:sp>
        <p:nvSpPr>
          <p:cNvPr id="7" name="Footer Placeholder 21"/>
          <p:cNvSpPr>
            <a:spLocks noGrp="1"/>
          </p:cNvSpPr>
          <p:nvPr>
            <p:ph type="ftr" sz="quarter" idx="11"/>
          </p:nvPr>
        </p:nvSpPr>
        <p:spPr/>
        <p:txBody>
          <a:bodyPr/>
          <a:lstStyle>
            <a:lvl1pPr>
              <a:defRPr/>
            </a:lvl1pPr>
          </a:lstStyle>
          <a:p>
            <a:pPr>
              <a:defRPr/>
            </a:pPr>
            <a:endParaRPr lang="en-GB"/>
          </a:p>
        </p:txBody>
      </p:sp>
      <p:sp>
        <p:nvSpPr>
          <p:cNvPr id="8" name="Slide Number Placeholder 17"/>
          <p:cNvSpPr>
            <a:spLocks noGrp="1"/>
          </p:cNvSpPr>
          <p:nvPr>
            <p:ph type="sldNum" sz="quarter" idx="12"/>
          </p:nvPr>
        </p:nvSpPr>
        <p:spPr/>
        <p:txBody>
          <a:bodyPr/>
          <a:lstStyle>
            <a:lvl1pPr>
              <a:defRPr>
                <a:cs typeface="+mn-cs"/>
              </a:defRPr>
            </a:lvl1pPr>
          </a:lstStyle>
          <a:p>
            <a:pPr>
              <a:defRPr/>
            </a:pPr>
            <a:fld id="{84422800-8411-4EE2-B50A-1159796CEF2D}" type="slidenum">
              <a:rPr lang="en-GB"/>
              <a:pPr>
                <a:defRPr/>
              </a:pPr>
              <a:t>‹#›</a:t>
            </a:fld>
            <a:endParaRPr lang="en-GB" dirty="0"/>
          </a:p>
        </p:txBody>
      </p:sp>
    </p:spTree>
    <p:extLst>
      <p:ext uri="{BB962C8B-B14F-4D97-AF65-F5344CB8AC3E}">
        <p14:creationId xmlns:p14="http://schemas.microsoft.com/office/powerpoint/2010/main" val="2452135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EEE15950-0587-4702-ACA5-764EBB994133}" type="slidenum">
              <a:rPr lang="en-GB"/>
              <a:pPr>
                <a:defRPr/>
              </a:pPr>
              <a:t>‹#›</a:t>
            </a:fld>
            <a:endParaRPr lang="en-GB" dirty="0"/>
          </a:p>
        </p:txBody>
      </p:sp>
    </p:spTree>
    <p:extLst>
      <p:ext uri="{BB962C8B-B14F-4D97-AF65-F5344CB8AC3E}">
        <p14:creationId xmlns:p14="http://schemas.microsoft.com/office/powerpoint/2010/main" val="25835842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4F067A7D-928E-4A35-8D84-F9450C9C7535}" type="slidenum">
              <a:rPr lang="en-GB"/>
              <a:pPr>
                <a:defRPr/>
              </a:pPr>
              <a:t>‹#›</a:t>
            </a:fld>
            <a:endParaRPr lang="en-GB" dirty="0"/>
          </a:p>
        </p:txBody>
      </p:sp>
    </p:spTree>
    <p:extLst>
      <p:ext uri="{BB962C8B-B14F-4D97-AF65-F5344CB8AC3E}">
        <p14:creationId xmlns:p14="http://schemas.microsoft.com/office/powerpoint/2010/main" val="341958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263525" y="1598613"/>
            <a:ext cx="3616325"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032250" y="1598613"/>
            <a:ext cx="3617913" cy="44973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59"/>
          <p:cNvSpPr>
            <a:spLocks noGrp="1" noChangeArrowheads="1"/>
          </p:cNvSpPr>
          <p:nvPr>
            <p:ph type="dt" sz="half" idx="10"/>
          </p:nvPr>
        </p:nvSpPr>
        <p:spPr>
          <a:ln/>
        </p:spPr>
        <p:txBody>
          <a:bodyPr/>
          <a:lstStyle>
            <a:lvl1pPr>
              <a:defRPr/>
            </a:lvl1pPr>
          </a:lstStyle>
          <a:p>
            <a:fld id="{4F952811-9CA8-4A8F-B7B0-28838BCC5DEC}" type="datetime1">
              <a:rPr lang="en-US" smtClean="0"/>
              <a:pPr/>
              <a:t>7/8/2022</a:t>
            </a:fld>
            <a:endParaRPr lang="en-US"/>
          </a:p>
        </p:txBody>
      </p:sp>
      <p:sp>
        <p:nvSpPr>
          <p:cNvPr id="6" name="Rectangle 60"/>
          <p:cNvSpPr>
            <a:spLocks noGrp="1" noChangeArrowheads="1"/>
          </p:cNvSpPr>
          <p:nvPr>
            <p:ph type="ftr" sz="quarter" idx="11"/>
          </p:nvPr>
        </p:nvSpPr>
        <p:spPr>
          <a:ln/>
        </p:spPr>
        <p:txBody>
          <a:bodyPr/>
          <a:lstStyle>
            <a:lvl1pPr>
              <a:defRPr/>
            </a:lvl1pPr>
          </a:lstStyle>
          <a:p>
            <a:endParaRPr lang="en-US"/>
          </a:p>
        </p:txBody>
      </p:sp>
      <p:sp>
        <p:nvSpPr>
          <p:cNvPr id="7" name="Rectangle 61"/>
          <p:cNvSpPr>
            <a:spLocks noGrp="1" noChangeArrowheads="1"/>
          </p:cNvSpPr>
          <p:nvPr>
            <p:ph type="sldNum" sz="quarter" idx="12"/>
          </p:nvPr>
        </p:nvSpPr>
        <p:spPr>
          <a:ln/>
        </p:spPr>
        <p:txBody>
          <a:bodyPr/>
          <a:lstStyle>
            <a:lvl1pPr>
              <a:defRPr/>
            </a:lvl1pPr>
          </a:lstStyle>
          <a:p>
            <a:fld id="{23792438-C45E-4F8F-8E10-AC885C382FF9}"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29056DE8-8D5B-4259-876C-7F008A4F446E}" type="slidenum">
              <a:rPr lang="en-GB"/>
              <a:pPr>
                <a:defRPr/>
              </a:pPr>
              <a:t>‹#›</a:t>
            </a:fld>
            <a:endParaRPr lang="en-GB" dirty="0"/>
          </a:p>
        </p:txBody>
      </p:sp>
    </p:spTree>
    <p:extLst>
      <p:ext uri="{BB962C8B-B14F-4D97-AF65-F5344CB8AC3E}">
        <p14:creationId xmlns:p14="http://schemas.microsoft.com/office/powerpoint/2010/main" val="27966332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6FDD2EF0-E677-47A9-AC61-1B811694AF12}" type="slidenum">
              <a:rPr lang="en-GB"/>
              <a:pPr>
                <a:defRPr/>
              </a:pPr>
              <a:t>‹#›</a:t>
            </a:fld>
            <a:endParaRPr lang="en-GB" dirty="0"/>
          </a:p>
        </p:txBody>
      </p:sp>
    </p:spTree>
    <p:extLst>
      <p:ext uri="{BB962C8B-B14F-4D97-AF65-F5344CB8AC3E}">
        <p14:creationId xmlns:p14="http://schemas.microsoft.com/office/powerpoint/2010/main" val="4342072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CDBCF674-958A-4303-B534-A404AE362CF7}" type="slidenum">
              <a:rPr lang="en-GB"/>
              <a:pPr>
                <a:defRPr/>
              </a:pPr>
              <a:t>‹#›</a:t>
            </a:fld>
            <a:endParaRPr lang="en-GB" dirty="0"/>
          </a:p>
        </p:txBody>
      </p:sp>
    </p:spTree>
    <p:extLst>
      <p:ext uri="{BB962C8B-B14F-4D97-AF65-F5344CB8AC3E}">
        <p14:creationId xmlns:p14="http://schemas.microsoft.com/office/powerpoint/2010/main" val="964022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GB"/>
          </a:p>
        </p:txBody>
      </p:sp>
      <p:sp>
        <p:nvSpPr>
          <p:cNvPr id="8" name="Footer Placeholder 21"/>
          <p:cNvSpPr>
            <a:spLocks noGrp="1"/>
          </p:cNvSpPr>
          <p:nvPr>
            <p:ph type="ftr" sz="quarter" idx="11"/>
          </p:nvPr>
        </p:nvSpPr>
        <p:spPr/>
        <p:txBody>
          <a:bodyPr/>
          <a:lstStyle>
            <a:lvl1pPr>
              <a:defRPr/>
            </a:lvl1pPr>
          </a:lstStyle>
          <a:p>
            <a:pPr>
              <a:defRPr/>
            </a:pPr>
            <a:endParaRPr lang="en-GB"/>
          </a:p>
        </p:txBody>
      </p:sp>
      <p:sp>
        <p:nvSpPr>
          <p:cNvPr id="9" name="Slide Number Placeholder 17"/>
          <p:cNvSpPr>
            <a:spLocks noGrp="1"/>
          </p:cNvSpPr>
          <p:nvPr>
            <p:ph type="sldNum" sz="quarter" idx="12"/>
          </p:nvPr>
        </p:nvSpPr>
        <p:spPr/>
        <p:txBody>
          <a:bodyPr/>
          <a:lstStyle>
            <a:lvl1pPr>
              <a:defRPr>
                <a:cs typeface="+mn-cs"/>
              </a:defRPr>
            </a:lvl1pPr>
          </a:lstStyle>
          <a:p>
            <a:pPr>
              <a:defRPr/>
            </a:pPr>
            <a:fld id="{556F1199-129F-4B95-89E5-AA3C5BF36FA2}" type="slidenum">
              <a:rPr lang="en-GB"/>
              <a:pPr>
                <a:defRPr/>
              </a:pPr>
              <a:t>‹#›</a:t>
            </a:fld>
            <a:endParaRPr lang="en-GB" dirty="0"/>
          </a:p>
        </p:txBody>
      </p:sp>
    </p:spTree>
    <p:extLst>
      <p:ext uri="{BB962C8B-B14F-4D97-AF65-F5344CB8AC3E}">
        <p14:creationId xmlns:p14="http://schemas.microsoft.com/office/powerpoint/2010/main" val="31461340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GB"/>
          </a:p>
        </p:txBody>
      </p:sp>
      <p:sp>
        <p:nvSpPr>
          <p:cNvPr id="4" name="Footer Placeholder 21"/>
          <p:cNvSpPr>
            <a:spLocks noGrp="1"/>
          </p:cNvSpPr>
          <p:nvPr>
            <p:ph type="ftr" sz="quarter" idx="11"/>
          </p:nvPr>
        </p:nvSpPr>
        <p:spPr/>
        <p:txBody>
          <a:bodyPr/>
          <a:lstStyle>
            <a:lvl1pPr>
              <a:defRPr/>
            </a:lvl1pPr>
          </a:lstStyle>
          <a:p>
            <a:pPr>
              <a:defRPr/>
            </a:pPr>
            <a:endParaRPr lang="en-GB"/>
          </a:p>
        </p:txBody>
      </p:sp>
      <p:sp>
        <p:nvSpPr>
          <p:cNvPr id="5" name="Slide Number Placeholder 17"/>
          <p:cNvSpPr>
            <a:spLocks noGrp="1"/>
          </p:cNvSpPr>
          <p:nvPr>
            <p:ph type="sldNum" sz="quarter" idx="12"/>
          </p:nvPr>
        </p:nvSpPr>
        <p:spPr/>
        <p:txBody>
          <a:bodyPr/>
          <a:lstStyle>
            <a:lvl1pPr>
              <a:defRPr>
                <a:cs typeface="+mn-cs"/>
              </a:defRPr>
            </a:lvl1pPr>
          </a:lstStyle>
          <a:p>
            <a:pPr>
              <a:defRPr/>
            </a:pPr>
            <a:fld id="{8256E209-9966-4CD8-B1BA-5F70D3B7EA59}" type="slidenum">
              <a:rPr lang="en-GB"/>
              <a:pPr>
                <a:defRPr/>
              </a:pPr>
              <a:t>‹#›</a:t>
            </a:fld>
            <a:endParaRPr lang="en-GB" dirty="0"/>
          </a:p>
        </p:txBody>
      </p:sp>
    </p:spTree>
    <p:extLst>
      <p:ext uri="{BB962C8B-B14F-4D97-AF65-F5344CB8AC3E}">
        <p14:creationId xmlns:p14="http://schemas.microsoft.com/office/powerpoint/2010/main" val="35613578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GB"/>
          </a:p>
        </p:txBody>
      </p:sp>
      <p:sp>
        <p:nvSpPr>
          <p:cNvPr id="3" name="Footer Placeholder 21"/>
          <p:cNvSpPr>
            <a:spLocks noGrp="1"/>
          </p:cNvSpPr>
          <p:nvPr>
            <p:ph type="ftr" sz="quarter" idx="11"/>
          </p:nvPr>
        </p:nvSpPr>
        <p:spPr/>
        <p:txBody>
          <a:bodyPr/>
          <a:lstStyle>
            <a:lvl1pPr>
              <a:defRPr/>
            </a:lvl1pPr>
          </a:lstStyle>
          <a:p>
            <a:pPr>
              <a:defRPr/>
            </a:pPr>
            <a:endParaRPr lang="en-GB"/>
          </a:p>
        </p:txBody>
      </p:sp>
      <p:sp>
        <p:nvSpPr>
          <p:cNvPr id="4" name="Slide Number Placeholder 17"/>
          <p:cNvSpPr>
            <a:spLocks noGrp="1"/>
          </p:cNvSpPr>
          <p:nvPr>
            <p:ph type="sldNum" sz="quarter" idx="12"/>
          </p:nvPr>
        </p:nvSpPr>
        <p:spPr/>
        <p:txBody>
          <a:bodyPr/>
          <a:lstStyle>
            <a:lvl1pPr>
              <a:defRPr>
                <a:cs typeface="+mn-cs"/>
              </a:defRPr>
            </a:lvl1pPr>
          </a:lstStyle>
          <a:p>
            <a:pPr>
              <a:defRPr/>
            </a:pPr>
            <a:fld id="{6B75D8F3-8826-4438-A4CB-9A06165DFCDB}" type="slidenum">
              <a:rPr lang="en-GB"/>
              <a:pPr>
                <a:defRPr/>
              </a:pPr>
              <a:t>‹#›</a:t>
            </a:fld>
            <a:endParaRPr lang="en-GB" dirty="0"/>
          </a:p>
        </p:txBody>
      </p:sp>
    </p:spTree>
    <p:extLst>
      <p:ext uri="{BB962C8B-B14F-4D97-AF65-F5344CB8AC3E}">
        <p14:creationId xmlns:p14="http://schemas.microsoft.com/office/powerpoint/2010/main" val="22473954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5F234105-E1B6-4C0B-B331-5121F03ED296}" type="slidenum">
              <a:rPr lang="en-GB"/>
              <a:pPr>
                <a:defRPr/>
              </a:pPr>
              <a:t>‹#›</a:t>
            </a:fld>
            <a:endParaRPr lang="en-GB" dirty="0"/>
          </a:p>
        </p:txBody>
      </p:sp>
    </p:spTree>
    <p:extLst>
      <p:ext uri="{BB962C8B-B14F-4D97-AF65-F5344CB8AC3E}">
        <p14:creationId xmlns:p14="http://schemas.microsoft.com/office/powerpoint/2010/main" val="41207362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51F580B4-C214-41C3-9CE4-9416FA3F23AC}" type="slidenum">
              <a:rPr lang="en-GB"/>
              <a:pPr>
                <a:defRPr/>
              </a:pPr>
              <a:t>‹#›</a:t>
            </a:fld>
            <a:endParaRPr lang="en-GB" dirty="0"/>
          </a:p>
        </p:txBody>
      </p:sp>
    </p:spTree>
    <p:extLst>
      <p:ext uri="{BB962C8B-B14F-4D97-AF65-F5344CB8AC3E}">
        <p14:creationId xmlns:p14="http://schemas.microsoft.com/office/powerpoint/2010/main" val="42308802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B103281E-29AE-48E8-8EB2-687B72E03A5D}" type="slidenum">
              <a:rPr lang="en-GB"/>
              <a:pPr>
                <a:defRPr/>
              </a:pPr>
              <a:t>‹#›</a:t>
            </a:fld>
            <a:endParaRPr lang="en-GB" dirty="0"/>
          </a:p>
        </p:txBody>
      </p:sp>
    </p:spTree>
    <p:extLst>
      <p:ext uri="{BB962C8B-B14F-4D97-AF65-F5344CB8AC3E}">
        <p14:creationId xmlns:p14="http://schemas.microsoft.com/office/powerpoint/2010/main" val="11136474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04850"/>
            <a:ext cx="2057400" cy="56197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04850"/>
            <a:ext cx="6019800" cy="56197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25522C18-1F09-4245-AB19-459EA7F68BB7}" type="slidenum">
              <a:rPr lang="en-GB"/>
              <a:pPr>
                <a:defRPr/>
              </a:pPr>
              <a:t>‹#›</a:t>
            </a:fld>
            <a:endParaRPr lang="en-GB" dirty="0"/>
          </a:p>
        </p:txBody>
      </p:sp>
    </p:spTree>
    <p:extLst>
      <p:ext uri="{BB962C8B-B14F-4D97-AF65-F5344CB8AC3E}">
        <p14:creationId xmlns:p14="http://schemas.microsoft.com/office/powerpoint/2010/main" val="3706388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59"/>
          <p:cNvSpPr>
            <a:spLocks noGrp="1" noChangeArrowheads="1"/>
          </p:cNvSpPr>
          <p:nvPr>
            <p:ph type="dt" sz="half" idx="10"/>
          </p:nvPr>
        </p:nvSpPr>
        <p:spPr>
          <a:ln/>
        </p:spPr>
        <p:txBody>
          <a:bodyPr/>
          <a:lstStyle>
            <a:lvl1pPr>
              <a:defRPr/>
            </a:lvl1pPr>
          </a:lstStyle>
          <a:p>
            <a:fld id="{FBEA829C-4BF1-4CA1-96C5-B4DBDDEC0203}" type="datetime1">
              <a:rPr lang="en-US" smtClean="0"/>
              <a:pPr/>
              <a:t>7/8/2022</a:t>
            </a:fld>
            <a:endParaRPr lang="en-US"/>
          </a:p>
        </p:txBody>
      </p:sp>
      <p:sp>
        <p:nvSpPr>
          <p:cNvPr id="8" name="Rectangle 60"/>
          <p:cNvSpPr>
            <a:spLocks noGrp="1" noChangeArrowheads="1"/>
          </p:cNvSpPr>
          <p:nvPr>
            <p:ph type="ftr" sz="quarter" idx="11"/>
          </p:nvPr>
        </p:nvSpPr>
        <p:spPr>
          <a:ln/>
        </p:spPr>
        <p:txBody>
          <a:bodyPr/>
          <a:lstStyle>
            <a:lvl1pPr>
              <a:defRPr/>
            </a:lvl1pPr>
          </a:lstStyle>
          <a:p>
            <a:endParaRPr lang="en-US"/>
          </a:p>
        </p:txBody>
      </p:sp>
      <p:sp>
        <p:nvSpPr>
          <p:cNvPr id="9" name="Rectangle 61"/>
          <p:cNvSpPr>
            <a:spLocks noGrp="1" noChangeArrowheads="1"/>
          </p:cNvSpPr>
          <p:nvPr>
            <p:ph type="sldNum" sz="quarter" idx="12"/>
          </p:nvPr>
        </p:nvSpPr>
        <p:spPr>
          <a:ln/>
        </p:spPr>
        <p:txBody>
          <a:bodyPr/>
          <a:lstStyle>
            <a:lvl1pPr>
              <a:defRPr/>
            </a:lvl1pPr>
          </a:lstStyle>
          <a:p>
            <a:fld id="{23792438-C45E-4F8F-8E10-AC885C382FF9}"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35163"/>
            <a:ext cx="4038600" cy="2117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205288"/>
            <a:ext cx="4038600" cy="211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9"/>
          <p:cNvSpPr>
            <a:spLocks noGrp="1"/>
          </p:cNvSpPr>
          <p:nvPr>
            <p:ph type="dt" sz="half" idx="10"/>
          </p:nvPr>
        </p:nvSpPr>
        <p:spPr/>
        <p:txBody>
          <a:bodyPr/>
          <a:lstStyle>
            <a:lvl1pPr>
              <a:defRPr/>
            </a:lvl1pPr>
          </a:lstStyle>
          <a:p>
            <a:pPr>
              <a:defRPr/>
            </a:pPr>
            <a:endParaRPr lang="en-GB"/>
          </a:p>
        </p:txBody>
      </p:sp>
      <p:sp>
        <p:nvSpPr>
          <p:cNvPr id="7" name="Footer Placeholder 21"/>
          <p:cNvSpPr>
            <a:spLocks noGrp="1"/>
          </p:cNvSpPr>
          <p:nvPr>
            <p:ph type="ftr" sz="quarter" idx="11"/>
          </p:nvPr>
        </p:nvSpPr>
        <p:spPr/>
        <p:txBody>
          <a:bodyPr/>
          <a:lstStyle>
            <a:lvl1pPr>
              <a:defRPr/>
            </a:lvl1pPr>
          </a:lstStyle>
          <a:p>
            <a:pPr>
              <a:defRPr/>
            </a:pPr>
            <a:endParaRPr lang="en-GB"/>
          </a:p>
        </p:txBody>
      </p:sp>
      <p:sp>
        <p:nvSpPr>
          <p:cNvPr id="8" name="Slide Number Placeholder 17"/>
          <p:cNvSpPr>
            <a:spLocks noGrp="1"/>
          </p:cNvSpPr>
          <p:nvPr>
            <p:ph type="sldNum" sz="quarter" idx="12"/>
          </p:nvPr>
        </p:nvSpPr>
        <p:spPr/>
        <p:txBody>
          <a:bodyPr/>
          <a:lstStyle>
            <a:lvl1pPr>
              <a:defRPr>
                <a:cs typeface="+mn-cs"/>
              </a:defRPr>
            </a:lvl1pPr>
          </a:lstStyle>
          <a:p>
            <a:pPr>
              <a:defRPr/>
            </a:pPr>
            <a:fld id="{012A0F4C-1A55-4A47-9C94-CBA6AF3C2E00}" type="slidenum">
              <a:rPr lang="en-GB"/>
              <a:pPr>
                <a:defRPr/>
              </a:pPr>
              <a:t>‹#›</a:t>
            </a:fld>
            <a:endParaRPr lang="en-GB" dirty="0"/>
          </a:p>
        </p:txBody>
      </p:sp>
    </p:spTree>
    <p:extLst>
      <p:ext uri="{BB962C8B-B14F-4D97-AF65-F5344CB8AC3E}">
        <p14:creationId xmlns:p14="http://schemas.microsoft.com/office/powerpoint/2010/main" val="41085950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47A0F56A-A4A5-40EC-9AFE-A4049F393BF0}" type="slidenum">
              <a:rPr lang="en-GB"/>
              <a:pPr>
                <a:defRPr/>
              </a:pPr>
              <a:t>‹#›</a:t>
            </a:fld>
            <a:endParaRPr lang="en-GB" dirty="0"/>
          </a:p>
        </p:txBody>
      </p:sp>
    </p:spTree>
    <p:extLst>
      <p:ext uri="{BB962C8B-B14F-4D97-AF65-F5344CB8AC3E}">
        <p14:creationId xmlns:p14="http://schemas.microsoft.com/office/powerpoint/2010/main" val="2591531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DB0283CE-437C-40DE-928D-5B6376E0077E}" type="slidenum">
              <a:rPr lang="en-GB"/>
              <a:pPr>
                <a:defRPr/>
              </a:pPr>
              <a:t>‹#›</a:t>
            </a:fld>
            <a:endParaRPr lang="en-GB" dirty="0"/>
          </a:p>
        </p:txBody>
      </p:sp>
    </p:spTree>
    <p:extLst>
      <p:ext uri="{BB962C8B-B14F-4D97-AF65-F5344CB8AC3E}">
        <p14:creationId xmlns:p14="http://schemas.microsoft.com/office/powerpoint/2010/main" val="13921845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DE535D77-EAE2-45EB-8287-9CCF414B75B2}" type="slidenum">
              <a:rPr lang="en-GB"/>
              <a:pPr>
                <a:defRPr/>
              </a:pPr>
              <a:t>‹#›</a:t>
            </a:fld>
            <a:endParaRPr lang="en-GB" dirty="0"/>
          </a:p>
        </p:txBody>
      </p:sp>
    </p:spTree>
    <p:extLst>
      <p:ext uri="{BB962C8B-B14F-4D97-AF65-F5344CB8AC3E}">
        <p14:creationId xmlns:p14="http://schemas.microsoft.com/office/powerpoint/2010/main" val="24167715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2F8A1E7D-8307-43CA-9504-D690BFEACC3C}" type="slidenum">
              <a:rPr lang="en-GB"/>
              <a:pPr>
                <a:defRPr/>
              </a:pPr>
              <a:t>‹#›</a:t>
            </a:fld>
            <a:endParaRPr lang="en-GB" dirty="0"/>
          </a:p>
        </p:txBody>
      </p:sp>
    </p:spTree>
    <p:extLst>
      <p:ext uri="{BB962C8B-B14F-4D97-AF65-F5344CB8AC3E}">
        <p14:creationId xmlns:p14="http://schemas.microsoft.com/office/powerpoint/2010/main" val="16246126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B8BC0CC2-1C1F-49B5-9580-AE90A43AE01C}" type="slidenum">
              <a:rPr lang="en-GB"/>
              <a:pPr>
                <a:defRPr/>
              </a:pPr>
              <a:t>‹#›</a:t>
            </a:fld>
            <a:endParaRPr lang="en-GB" dirty="0"/>
          </a:p>
        </p:txBody>
      </p:sp>
    </p:spTree>
    <p:extLst>
      <p:ext uri="{BB962C8B-B14F-4D97-AF65-F5344CB8AC3E}">
        <p14:creationId xmlns:p14="http://schemas.microsoft.com/office/powerpoint/2010/main" val="22727921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GB"/>
          </a:p>
        </p:txBody>
      </p:sp>
      <p:sp>
        <p:nvSpPr>
          <p:cNvPr id="8" name="Footer Placeholder 21"/>
          <p:cNvSpPr>
            <a:spLocks noGrp="1"/>
          </p:cNvSpPr>
          <p:nvPr>
            <p:ph type="ftr" sz="quarter" idx="11"/>
          </p:nvPr>
        </p:nvSpPr>
        <p:spPr/>
        <p:txBody>
          <a:bodyPr/>
          <a:lstStyle>
            <a:lvl1pPr>
              <a:defRPr/>
            </a:lvl1pPr>
          </a:lstStyle>
          <a:p>
            <a:pPr>
              <a:defRPr/>
            </a:pPr>
            <a:endParaRPr lang="en-GB"/>
          </a:p>
        </p:txBody>
      </p:sp>
      <p:sp>
        <p:nvSpPr>
          <p:cNvPr id="9" name="Slide Number Placeholder 17"/>
          <p:cNvSpPr>
            <a:spLocks noGrp="1"/>
          </p:cNvSpPr>
          <p:nvPr>
            <p:ph type="sldNum" sz="quarter" idx="12"/>
          </p:nvPr>
        </p:nvSpPr>
        <p:spPr/>
        <p:txBody>
          <a:bodyPr/>
          <a:lstStyle>
            <a:lvl1pPr>
              <a:defRPr>
                <a:cs typeface="+mn-cs"/>
              </a:defRPr>
            </a:lvl1pPr>
          </a:lstStyle>
          <a:p>
            <a:pPr>
              <a:defRPr/>
            </a:pPr>
            <a:fld id="{AEBA6B95-6854-4294-B771-FF2D142F8689}" type="slidenum">
              <a:rPr lang="en-GB"/>
              <a:pPr>
                <a:defRPr/>
              </a:pPr>
              <a:t>‹#›</a:t>
            </a:fld>
            <a:endParaRPr lang="en-GB" dirty="0"/>
          </a:p>
        </p:txBody>
      </p:sp>
    </p:spTree>
    <p:extLst>
      <p:ext uri="{BB962C8B-B14F-4D97-AF65-F5344CB8AC3E}">
        <p14:creationId xmlns:p14="http://schemas.microsoft.com/office/powerpoint/2010/main" val="1290837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GB"/>
          </a:p>
        </p:txBody>
      </p:sp>
      <p:sp>
        <p:nvSpPr>
          <p:cNvPr id="4" name="Footer Placeholder 21"/>
          <p:cNvSpPr>
            <a:spLocks noGrp="1"/>
          </p:cNvSpPr>
          <p:nvPr>
            <p:ph type="ftr" sz="quarter" idx="11"/>
          </p:nvPr>
        </p:nvSpPr>
        <p:spPr/>
        <p:txBody>
          <a:bodyPr/>
          <a:lstStyle>
            <a:lvl1pPr>
              <a:defRPr/>
            </a:lvl1pPr>
          </a:lstStyle>
          <a:p>
            <a:pPr>
              <a:defRPr/>
            </a:pPr>
            <a:endParaRPr lang="en-GB"/>
          </a:p>
        </p:txBody>
      </p:sp>
      <p:sp>
        <p:nvSpPr>
          <p:cNvPr id="5" name="Slide Number Placeholder 17"/>
          <p:cNvSpPr>
            <a:spLocks noGrp="1"/>
          </p:cNvSpPr>
          <p:nvPr>
            <p:ph type="sldNum" sz="quarter" idx="12"/>
          </p:nvPr>
        </p:nvSpPr>
        <p:spPr/>
        <p:txBody>
          <a:bodyPr/>
          <a:lstStyle>
            <a:lvl1pPr>
              <a:defRPr>
                <a:cs typeface="+mn-cs"/>
              </a:defRPr>
            </a:lvl1pPr>
          </a:lstStyle>
          <a:p>
            <a:pPr>
              <a:defRPr/>
            </a:pPr>
            <a:fld id="{2A152B4D-092D-4542-BFF6-32C5875480AA}" type="slidenum">
              <a:rPr lang="en-GB"/>
              <a:pPr>
                <a:defRPr/>
              </a:pPr>
              <a:t>‹#›</a:t>
            </a:fld>
            <a:endParaRPr lang="en-GB" dirty="0"/>
          </a:p>
        </p:txBody>
      </p:sp>
    </p:spTree>
    <p:extLst>
      <p:ext uri="{BB962C8B-B14F-4D97-AF65-F5344CB8AC3E}">
        <p14:creationId xmlns:p14="http://schemas.microsoft.com/office/powerpoint/2010/main" val="17558454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GB"/>
          </a:p>
        </p:txBody>
      </p:sp>
      <p:sp>
        <p:nvSpPr>
          <p:cNvPr id="3" name="Footer Placeholder 21"/>
          <p:cNvSpPr>
            <a:spLocks noGrp="1"/>
          </p:cNvSpPr>
          <p:nvPr>
            <p:ph type="ftr" sz="quarter" idx="11"/>
          </p:nvPr>
        </p:nvSpPr>
        <p:spPr/>
        <p:txBody>
          <a:bodyPr/>
          <a:lstStyle>
            <a:lvl1pPr>
              <a:defRPr/>
            </a:lvl1pPr>
          </a:lstStyle>
          <a:p>
            <a:pPr>
              <a:defRPr/>
            </a:pPr>
            <a:endParaRPr lang="en-GB"/>
          </a:p>
        </p:txBody>
      </p:sp>
      <p:sp>
        <p:nvSpPr>
          <p:cNvPr id="4" name="Slide Number Placeholder 17"/>
          <p:cNvSpPr>
            <a:spLocks noGrp="1"/>
          </p:cNvSpPr>
          <p:nvPr>
            <p:ph type="sldNum" sz="quarter" idx="12"/>
          </p:nvPr>
        </p:nvSpPr>
        <p:spPr/>
        <p:txBody>
          <a:bodyPr/>
          <a:lstStyle>
            <a:lvl1pPr>
              <a:defRPr>
                <a:cs typeface="+mn-cs"/>
              </a:defRPr>
            </a:lvl1pPr>
          </a:lstStyle>
          <a:p>
            <a:pPr>
              <a:defRPr/>
            </a:pPr>
            <a:fld id="{1903F454-2684-4C38-9296-7B669E4852D5}" type="slidenum">
              <a:rPr lang="en-GB"/>
              <a:pPr>
                <a:defRPr/>
              </a:pPr>
              <a:t>‹#›</a:t>
            </a:fld>
            <a:endParaRPr lang="en-GB" dirty="0"/>
          </a:p>
        </p:txBody>
      </p:sp>
    </p:spTree>
    <p:extLst>
      <p:ext uri="{BB962C8B-B14F-4D97-AF65-F5344CB8AC3E}">
        <p14:creationId xmlns:p14="http://schemas.microsoft.com/office/powerpoint/2010/main" val="12908732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C885D361-0ADC-472F-9852-CE62D1E9D4A7}" type="slidenum">
              <a:rPr lang="en-GB"/>
              <a:pPr>
                <a:defRPr/>
              </a:pPr>
              <a:t>‹#›</a:t>
            </a:fld>
            <a:endParaRPr lang="en-GB" dirty="0"/>
          </a:p>
        </p:txBody>
      </p:sp>
    </p:spTree>
    <p:extLst>
      <p:ext uri="{BB962C8B-B14F-4D97-AF65-F5344CB8AC3E}">
        <p14:creationId xmlns:p14="http://schemas.microsoft.com/office/powerpoint/2010/main" val="2170096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59"/>
          <p:cNvSpPr>
            <a:spLocks noGrp="1" noChangeArrowheads="1"/>
          </p:cNvSpPr>
          <p:nvPr>
            <p:ph type="dt" sz="half" idx="10"/>
          </p:nvPr>
        </p:nvSpPr>
        <p:spPr>
          <a:ln/>
        </p:spPr>
        <p:txBody>
          <a:bodyPr/>
          <a:lstStyle>
            <a:lvl1pPr>
              <a:defRPr/>
            </a:lvl1pPr>
          </a:lstStyle>
          <a:p>
            <a:fld id="{6DA4030C-2C90-4AE8-8790-EA7BCBED8883}" type="datetime1">
              <a:rPr lang="en-US" smtClean="0"/>
              <a:pPr/>
              <a:t>7/8/2022</a:t>
            </a:fld>
            <a:endParaRPr lang="en-US"/>
          </a:p>
        </p:txBody>
      </p:sp>
      <p:sp>
        <p:nvSpPr>
          <p:cNvPr id="4" name="Rectangle 60"/>
          <p:cNvSpPr>
            <a:spLocks noGrp="1" noChangeArrowheads="1"/>
          </p:cNvSpPr>
          <p:nvPr>
            <p:ph type="ftr" sz="quarter" idx="11"/>
          </p:nvPr>
        </p:nvSpPr>
        <p:spPr>
          <a:ln/>
        </p:spPr>
        <p:txBody>
          <a:bodyPr/>
          <a:lstStyle>
            <a:lvl1pPr>
              <a:defRPr/>
            </a:lvl1pPr>
          </a:lstStyle>
          <a:p>
            <a:endParaRPr lang="en-US"/>
          </a:p>
        </p:txBody>
      </p:sp>
      <p:sp>
        <p:nvSpPr>
          <p:cNvPr id="5" name="Rectangle 61"/>
          <p:cNvSpPr>
            <a:spLocks noGrp="1" noChangeArrowheads="1"/>
          </p:cNvSpPr>
          <p:nvPr>
            <p:ph type="sldNum" sz="quarter" idx="12"/>
          </p:nvPr>
        </p:nvSpPr>
        <p:spPr>
          <a:ln/>
        </p:spPr>
        <p:txBody>
          <a:bodyPr/>
          <a:lstStyle>
            <a:lvl1pPr>
              <a:defRPr/>
            </a:lvl1pPr>
          </a:lstStyle>
          <a:p>
            <a:fld id="{23792438-C45E-4F8F-8E10-AC885C382FF9}"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85BB55DB-A561-41B8-8E41-3C5CC586E1FC}" type="slidenum">
              <a:rPr lang="en-GB"/>
              <a:pPr>
                <a:defRPr/>
              </a:pPr>
              <a:t>‹#›</a:t>
            </a:fld>
            <a:endParaRPr lang="en-GB" dirty="0"/>
          </a:p>
        </p:txBody>
      </p:sp>
    </p:spTree>
    <p:extLst>
      <p:ext uri="{BB962C8B-B14F-4D97-AF65-F5344CB8AC3E}">
        <p14:creationId xmlns:p14="http://schemas.microsoft.com/office/powerpoint/2010/main" val="22680369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B499A117-AB18-4EA6-9966-A7892C5CD1DC}" type="slidenum">
              <a:rPr lang="en-GB"/>
              <a:pPr>
                <a:defRPr/>
              </a:pPr>
              <a:t>‹#›</a:t>
            </a:fld>
            <a:endParaRPr lang="en-GB" dirty="0"/>
          </a:p>
        </p:txBody>
      </p:sp>
    </p:spTree>
    <p:extLst>
      <p:ext uri="{BB962C8B-B14F-4D97-AF65-F5344CB8AC3E}">
        <p14:creationId xmlns:p14="http://schemas.microsoft.com/office/powerpoint/2010/main" val="1256004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04850"/>
            <a:ext cx="2057400" cy="56197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04850"/>
            <a:ext cx="6019800" cy="56197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1CC76DAD-EDF1-4AE4-B35C-E6D55812EC84}" type="slidenum">
              <a:rPr lang="en-GB"/>
              <a:pPr>
                <a:defRPr/>
              </a:pPr>
              <a:t>‹#›</a:t>
            </a:fld>
            <a:endParaRPr lang="en-GB" dirty="0"/>
          </a:p>
        </p:txBody>
      </p:sp>
    </p:spTree>
    <p:extLst>
      <p:ext uri="{BB962C8B-B14F-4D97-AF65-F5344CB8AC3E}">
        <p14:creationId xmlns:p14="http://schemas.microsoft.com/office/powerpoint/2010/main" val="24515043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35163"/>
            <a:ext cx="4038600" cy="2117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205288"/>
            <a:ext cx="4038600" cy="211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9"/>
          <p:cNvSpPr>
            <a:spLocks noGrp="1"/>
          </p:cNvSpPr>
          <p:nvPr>
            <p:ph type="dt" sz="half" idx="10"/>
          </p:nvPr>
        </p:nvSpPr>
        <p:spPr/>
        <p:txBody>
          <a:bodyPr/>
          <a:lstStyle>
            <a:lvl1pPr>
              <a:defRPr/>
            </a:lvl1pPr>
          </a:lstStyle>
          <a:p>
            <a:pPr>
              <a:defRPr/>
            </a:pPr>
            <a:endParaRPr lang="en-GB"/>
          </a:p>
        </p:txBody>
      </p:sp>
      <p:sp>
        <p:nvSpPr>
          <p:cNvPr id="7" name="Footer Placeholder 21"/>
          <p:cNvSpPr>
            <a:spLocks noGrp="1"/>
          </p:cNvSpPr>
          <p:nvPr>
            <p:ph type="ftr" sz="quarter" idx="11"/>
          </p:nvPr>
        </p:nvSpPr>
        <p:spPr/>
        <p:txBody>
          <a:bodyPr/>
          <a:lstStyle>
            <a:lvl1pPr>
              <a:defRPr/>
            </a:lvl1pPr>
          </a:lstStyle>
          <a:p>
            <a:pPr>
              <a:defRPr/>
            </a:pPr>
            <a:endParaRPr lang="en-GB"/>
          </a:p>
        </p:txBody>
      </p:sp>
      <p:sp>
        <p:nvSpPr>
          <p:cNvPr id="8" name="Slide Number Placeholder 17"/>
          <p:cNvSpPr>
            <a:spLocks noGrp="1"/>
          </p:cNvSpPr>
          <p:nvPr>
            <p:ph type="sldNum" sz="quarter" idx="12"/>
          </p:nvPr>
        </p:nvSpPr>
        <p:spPr/>
        <p:txBody>
          <a:bodyPr/>
          <a:lstStyle>
            <a:lvl1pPr>
              <a:defRPr>
                <a:cs typeface="+mn-cs"/>
              </a:defRPr>
            </a:lvl1pPr>
          </a:lstStyle>
          <a:p>
            <a:pPr>
              <a:defRPr/>
            </a:pPr>
            <a:fld id="{5E151FED-ED36-45BF-9EC9-51929613AAD6}" type="slidenum">
              <a:rPr lang="en-GB"/>
              <a:pPr>
                <a:defRPr/>
              </a:pPr>
              <a:t>‹#›</a:t>
            </a:fld>
            <a:endParaRPr lang="en-GB" dirty="0"/>
          </a:p>
        </p:txBody>
      </p:sp>
    </p:spTree>
    <p:extLst>
      <p:ext uri="{BB962C8B-B14F-4D97-AF65-F5344CB8AC3E}">
        <p14:creationId xmlns:p14="http://schemas.microsoft.com/office/powerpoint/2010/main" val="24334584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03A97DEA-8D3E-4F55-A395-FBB695822339}" type="slidenum">
              <a:rPr lang="en-GB"/>
              <a:pPr>
                <a:defRPr/>
              </a:pPr>
              <a:t>‹#›</a:t>
            </a:fld>
            <a:endParaRPr lang="en-GB" dirty="0"/>
          </a:p>
        </p:txBody>
      </p:sp>
    </p:spTree>
    <p:extLst>
      <p:ext uri="{BB962C8B-B14F-4D97-AF65-F5344CB8AC3E}">
        <p14:creationId xmlns:p14="http://schemas.microsoft.com/office/powerpoint/2010/main" val="69029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40EC3914-564F-416C-BB98-E6C02CD4B7C3}" type="slidenum">
              <a:rPr lang="en-GB"/>
              <a:pPr>
                <a:defRPr/>
              </a:pPr>
              <a:t>‹#›</a:t>
            </a:fld>
            <a:endParaRPr lang="en-GB" dirty="0"/>
          </a:p>
        </p:txBody>
      </p:sp>
    </p:spTree>
    <p:extLst>
      <p:ext uri="{BB962C8B-B14F-4D97-AF65-F5344CB8AC3E}">
        <p14:creationId xmlns:p14="http://schemas.microsoft.com/office/powerpoint/2010/main" val="25161289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61E40231-9DE3-47C1-9DE7-70305B776229}" type="slidenum">
              <a:rPr lang="en-GB"/>
              <a:pPr>
                <a:defRPr/>
              </a:pPr>
              <a:t>‹#›</a:t>
            </a:fld>
            <a:endParaRPr lang="en-GB" dirty="0"/>
          </a:p>
        </p:txBody>
      </p:sp>
    </p:spTree>
    <p:extLst>
      <p:ext uri="{BB962C8B-B14F-4D97-AF65-F5344CB8AC3E}">
        <p14:creationId xmlns:p14="http://schemas.microsoft.com/office/powerpoint/2010/main" val="8716281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5518C750-41BC-49E1-8513-9502619E4ECA}" type="slidenum">
              <a:rPr lang="en-GB"/>
              <a:pPr>
                <a:defRPr/>
              </a:pPr>
              <a:t>‹#›</a:t>
            </a:fld>
            <a:endParaRPr lang="en-GB" dirty="0"/>
          </a:p>
        </p:txBody>
      </p:sp>
    </p:spTree>
    <p:extLst>
      <p:ext uri="{BB962C8B-B14F-4D97-AF65-F5344CB8AC3E}">
        <p14:creationId xmlns:p14="http://schemas.microsoft.com/office/powerpoint/2010/main" val="3975589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35163"/>
            <a:ext cx="4038600" cy="43894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B9651CE3-C466-4DF7-A97C-2D1677A9EE8D}" type="slidenum">
              <a:rPr lang="en-GB"/>
              <a:pPr>
                <a:defRPr/>
              </a:pPr>
              <a:t>‹#›</a:t>
            </a:fld>
            <a:endParaRPr lang="en-GB" dirty="0"/>
          </a:p>
        </p:txBody>
      </p:sp>
    </p:spTree>
    <p:extLst>
      <p:ext uri="{BB962C8B-B14F-4D97-AF65-F5344CB8AC3E}">
        <p14:creationId xmlns:p14="http://schemas.microsoft.com/office/powerpoint/2010/main" val="1901838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GB"/>
          </a:p>
        </p:txBody>
      </p:sp>
      <p:sp>
        <p:nvSpPr>
          <p:cNvPr id="8" name="Footer Placeholder 21"/>
          <p:cNvSpPr>
            <a:spLocks noGrp="1"/>
          </p:cNvSpPr>
          <p:nvPr>
            <p:ph type="ftr" sz="quarter" idx="11"/>
          </p:nvPr>
        </p:nvSpPr>
        <p:spPr/>
        <p:txBody>
          <a:bodyPr/>
          <a:lstStyle>
            <a:lvl1pPr>
              <a:defRPr/>
            </a:lvl1pPr>
          </a:lstStyle>
          <a:p>
            <a:pPr>
              <a:defRPr/>
            </a:pPr>
            <a:endParaRPr lang="en-GB"/>
          </a:p>
        </p:txBody>
      </p:sp>
      <p:sp>
        <p:nvSpPr>
          <p:cNvPr id="9" name="Slide Number Placeholder 17"/>
          <p:cNvSpPr>
            <a:spLocks noGrp="1"/>
          </p:cNvSpPr>
          <p:nvPr>
            <p:ph type="sldNum" sz="quarter" idx="12"/>
          </p:nvPr>
        </p:nvSpPr>
        <p:spPr/>
        <p:txBody>
          <a:bodyPr/>
          <a:lstStyle>
            <a:lvl1pPr>
              <a:defRPr>
                <a:cs typeface="+mn-cs"/>
              </a:defRPr>
            </a:lvl1pPr>
          </a:lstStyle>
          <a:p>
            <a:pPr>
              <a:defRPr/>
            </a:pPr>
            <a:fld id="{6BD8150D-14F1-4749-ABBD-3834BABF40DA}" type="slidenum">
              <a:rPr lang="en-GB"/>
              <a:pPr>
                <a:defRPr/>
              </a:pPr>
              <a:t>‹#›</a:t>
            </a:fld>
            <a:endParaRPr lang="en-GB" dirty="0"/>
          </a:p>
        </p:txBody>
      </p:sp>
    </p:spTree>
    <p:extLst>
      <p:ext uri="{BB962C8B-B14F-4D97-AF65-F5344CB8AC3E}">
        <p14:creationId xmlns:p14="http://schemas.microsoft.com/office/powerpoint/2010/main" val="1199426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9"/>
          <p:cNvSpPr>
            <a:spLocks noGrp="1" noChangeArrowheads="1"/>
          </p:cNvSpPr>
          <p:nvPr>
            <p:ph type="dt" sz="half" idx="10"/>
          </p:nvPr>
        </p:nvSpPr>
        <p:spPr>
          <a:ln/>
        </p:spPr>
        <p:txBody>
          <a:bodyPr/>
          <a:lstStyle>
            <a:lvl1pPr>
              <a:defRPr/>
            </a:lvl1pPr>
          </a:lstStyle>
          <a:p>
            <a:fld id="{B2E83AD1-B697-4918-8372-7DFCD7CA1775}" type="datetime1">
              <a:rPr lang="en-US" smtClean="0"/>
              <a:pPr/>
              <a:t>7/8/2022</a:t>
            </a:fld>
            <a:endParaRPr lang="en-US"/>
          </a:p>
        </p:txBody>
      </p:sp>
      <p:sp>
        <p:nvSpPr>
          <p:cNvPr id="3" name="Rectangle 60"/>
          <p:cNvSpPr>
            <a:spLocks noGrp="1" noChangeArrowheads="1"/>
          </p:cNvSpPr>
          <p:nvPr>
            <p:ph type="ftr" sz="quarter" idx="11"/>
          </p:nvPr>
        </p:nvSpPr>
        <p:spPr>
          <a:ln/>
        </p:spPr>
        <p:txBody>
          <a:bodyPr/>
          <a:lstStyle>
            <a:lvl1pPr>
              <a:defRPr/>
            </a:lvl1pPr>
          </a:lstStyle>
          <a:p>
            <a:endParaRPr lang="en-US"/>
          </a:p>
        </p:txBody>
      </p:sp>
      <p:sp>
        <p:nvSpPr>
          <p:cNvPr id="4" name="Rectangle 61"/>
          <p:cNvSpPr>
            <a:spLocks noGrp="1" noChangeArrowheads="1"/>
          </p:cNvSpPr>
          <p:nvPr>
            <p:ph type="sldNum" sz="quarter" idx="12"/>
          </p:nvPr>
        </p:nvSpPr>
        <p:spPr>
          <a:ln/>
        </p:spPr>
        <p:txBody>
          <a:bodyPr/>
          <a:lstStyle>
            <a:lvl1pPr>
              <a:defRPr/>
            </a:lvl1pPr>
          </a:lstStyle>
          <a:p>
            <a:fld id="{23792438-C45E-4F8F-8E10-AC885C382FF9}"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GB"/>
          </a:p>
        </p:txBody>
      </p:sp>
      <p:sp>
        <p:nvSpPr>
          <p:cNvPr id="4" name="Footer Placeholder 21"/>
          <p:cNvSpPr>
            <a:spLocks noGrp="1"/>
          </p:cNvSpPr>
          <p:nvPr>
            <p:ph type="ftr" sz="quarter" idx="11"/>
          </p:nvPr>
        </p:nvSpPr>
        <p:spPr/>
        <p:txBody>
          <a:bodyPr/>
          <a:lstStyle>
            <a:lvl1pPr>
              <a:defRPr/>
            </a:lvl1pPr>
          </a:lstStyle>
          <a:p>
            <a:pPr>
              <a:defRPr/>
            </a:pPr>
            <a:endParaRPr lang="en-GB"/>
          </a:p>
        </p:txBody>
      </p:sp>
      <p:sp>
        <p:nvSpPr>
          <p:cNvPr id="5" name="Slide Number Placeholder 17"/>
          <p:cNvSpPr>
            <a:spLocks noGrp="1"/>
          </p:cNvSpPr>
          <p:nvPr>
            <p:ph type="sldNum" sz="quarter" idx="12"/>
          </p:nvPr>
        </p:nvSpPr>
        <p:spPr/>
        <p:txBody>
          <a:bodyPr/>
          <a:lstStyle>
            <a:lvl1pPr>
              <a:defRPr>
                <a:cs typeface="+mn-cs"/>
              </a:defRPr>
            </a:lvl1pPr>
          </a:lstStyle>
          <a:p>
            <a:pPr>
              <a:defRPr/>
            </a:pPr>
            <a:fld id="{B7923925-3FEC-4665-8B42-A36A5E8AE87F}" type="slidenum">
              <a:rPr lang="en-GB"/>
              <a:pPr>
                <a:defRPr/>
              </a:pPr>
              <a:t>‹#›</a:t>
            </a:fld>
            <a:endParaRPr lang="en-GB" dirty="0"/>
          </a:p>
        </p:txBody>
      </p:sp>
    </p:spTree>
    <p:extLst>
      <p:ext uri="{BB962C8B-B14F-4D97-AF65-F5344CB8AC3E}">
        <p14:creationId xmlns:p14="http://schemas.microsoft.com/office/powerpoint/2010/main" val="1917919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GB"/>
          </a:p>
        </p:txBody>
      </p:sp>
      <p:sp>
        <p:nvSpPr>
          <p:cNvPr id="3" name="Footer Placeholder 21"/>
          <p:cNvSpPr>
            <a:spLocks noGrp="1"/>
          </p:cNvSpPr>
          <p:nvPr>
            <p:ph type="ftr" sz="quarter" idx="11"/>
          </p:nvPr>
        </p:nvSpPr>
        <p:spPr/>
        <p:txBody>
          <a:bodyPr/>
          <a:lstStyle>
            <a:lvl1pPr>
              <a:defRPr/>
            </a:lvl1pPr>
          </a:lstStyle>
          <a:p>
            <a:pPr>
              <a:defRPr/>
            </a:pPr>
            <a:endParaRPr lang="en-GB"/>
          </a:p>
        </p:txBody>
      </p:sp>
      <p:sp>
        <p:nvSpPr>
          <p:cNvPr id="4" name="Slide Number Placeholder 17"/>
          <p:cNvSpPr>
            <a:spLocks noGrp="1"/>
          </p:cNvSpPr>
          <p:nvPr>
            <p:ph type="sldNum" sz="quarter" idx="12"/>
          </p:nvPr>
        </p:nvSpPr>
        <p:spPr/>
        <p:txBody>
          <a:bodyPr/>
          <a:lstStyle>
            <a:lvl1pPr>
              <a:defRPr>
                <a:cs typeface="+mn-cs"/>
              </a:defRPr>
            </a:lvl1pPr>
          </a:lstStyle>
          <a:p>
            <a:pPr>
              <a:defRPr/>
            </a:pPr>
            <a:fld id="{AA0A6E27-D700-4C59-9E99-A2D125EFCF89}" type="slidenum">
              <a:rPr lang="en-GB"/>
              <a:pPr>
                <a:defRPr/>
              </a:pPr>
              <a:t>‹#›</a:t>
            </a:fld>
            <a:endParaRPr lang="en-GB" dirty="0"/>
          </a:p>
        </p:txBody>
      </p:sp>
    </p:spTree>
    <p:extLst>
      <p:ext uri="{BB962C8B-B14F-4D97-AF65-F5344CB8AC3E}">
        <p14:creationId xmlns:p14="http://schemas.microsoft.com/office/powerpoint/2010/main" val="29794446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75E359E3-4647-45BC-A692-CCA591047126}" type="slidenum">
              <a:rPr lang="en-GB"/>
              <a:pPr>
                <a:defRPr/>
              </a:pPr>
              <a:t>‹#›</a:t>
            </a:fld>
            <a:endParaRPr lang="en-GB" dirty="0"/>
          </a:p>
        </p:txBody>
      </p:sp>
    </p:spTree>
    <p:extLst>
      <p:ext uri="{BB962C8B-B14F-4D97-AF65-F5344CB8AC3E}">
        <p14:creationId xmlns:p14="http://schemas.microsoft.com/office/powerpoint/2010/main" val="10272814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AECAE870-CFC0-4AAF-AE60-E89020A32D93}" type="slidenum">
              <a:rPr lang="en-GB"/>
              <a:pPr>
                <a:defRPr/>
              </a:pPr>
              <a:t>‹#›</a:t>
            </a:fld>
            <a:endParaRPr lang="en-GB" dirty="0"/>
          </a:p>
        </p:txBody>
      </p:sp>
    </p:spTree>
    <p:extLst>
      <p:ext uri="{BB962C8B-B14F-4D97-AF65-F5344CB8AC3E}">
        <p14:creationId xmlns:p14="http://schemas.microsoft.com/office/powerpoint/2010/main" val="28803814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6E9DEA2D-38E8-4102-A2B7-D159742BFDE0}" type="slidenum">
              <a:rPr lang="en-GB"/>
              <a:pPr>
                <a:defRPr/>
              </a:pPr>
              <a:t>‹#›</a:t>
            </a:fld>
            <a:endParaRPr lang="en-GB" dirty="0"/>
          </a:p>
        </p:txBody>
      </p:sp>
    </p:spTree>
    <p:extLst>
      <p:ext uri="{BB962C8B-B14F-4D97-AF65-F5344CB8AC3E}">
        <p14:creationId xmlns:p14="http://schemas.microsoft.com/office/powerpoint/2010/main" val="30757859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04850"/>
            <a:ext cx="2057400" cy="56197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04850"/>
            <a:ext cx="6019800" cy="56197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GB"/>
          </a:p>
        </p:txBody>
      </p:sp>
      <p:sp>
        <p:nvSpPr>
          <p:cNvPr id="5" name="Footer Placeholder 21"/>
          <p:cNvSpPr>
            <a:spLocks noGrp="1"/>
          </p:cNvSpPr>
          <p:nvPr>
            <p:ph type="ftr" sz="quarter" idx="11"/>
          </p:nvPr>
        </p:nvSpPr>
        <p:spPr/>
        <p:txBody>
          <a:bodyPr/>
          <a:lstStyle>
            <a:lvl1pPr>
              <a:defRPr/>
            </a:lvl1pPr>
          </a:lstStyle>
          <a:p>
            <a:pPr>
              <a:defRPr/>
            </a:pPr>
            <a:endParaRPr lang="en-GB"/>
          </a:p>
        </p:txBody>
      </p:sp>
      <p:sp>
        <p:nvSpPr>
          <p:cNvPr id="6" name="Slide Number Placeholder 17"/>
          <p:cNvSpPr>
            <a:spLocks noGrp="1"/>
          </p:cNvSpPr>
          <p:nvPr>
            <p:ph type="sldNum" sz="quarter" idx="12"/>
          </p:nvPr>
        </p:nvSpPr>
        <p:spPr/>
        <p:txBody>
          <a:bodyPr/>
          <a:lstStyle>
            <a:lvl1pPr>
              <a:defRPr>
                <a:cs typeface="+mn-cs"/>
              </a:defRPr>
            </a:lvl1pPr>
          </a:lstStyle>
          <a:p>
            <a:pPr>
              <a:defRPr/>
            </a:pPr>
            <a:fld id="{8C1BD3E4-ED62-4B03-B393-B877B12303B2}" type="slidenum">
              <a:rPr lang="en-GB"/>
              <a:pPr>
                <a:defRPr/>
              </a:pPr>
              <a:t>‹#›</a:t>
            </a:fld>
            <a:endParaRPr lang="en-GB" dirty="0"/>
          </a:p>
        </p:txBody>
      </p:sp>
    </p:spTree>
    <p:extLst>
      <p:ext uri="{BB962C8B-B14F-4D97-AF65-F5344CB8AC3E}">
        <p14:creationId xmlns:p14="http://schemas.microsoft.com/office/powerpoint/2010/main" val="18277427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35163"/>
            <a:ext cx="4038600" cy="2117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205288"/>
            <a:ext cx="4038600" cy="21193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9"/>
          <p:cNvSpPr>
            <a:spLocks noGrp="1"/>
          </p:cNvSpPr>
          <p:nvPr>
            <p:ph type="dt" sz="half" idx="10"/>
          </p:nvPr>
        </p:nvSpPr>
        <p:spPr/>
        <p:txBody>
          <a:bodyPr/>
          <a:lstStyle>
            <a:lvl1pPr>
              <a:defRPr/>
            </a:lvl1pPr>
          </a:lstStyle>
          <a:p>
            <a:pPr>
              <a:defRPr/>
            </a:pPr>
            <a:endParaRPr lang="en-GB"/>
          </a:p>
        </p:txBody>
      </p:sp>
      <p:sp>
        <p:nvSpPr>
          <p:cNvPr id="7" name="Footer Placeholder 21"/>
          <p:cNvSpPr>
            <a:spLocks noGrp="1"/>
          </p:cNvSpPr>
          <p:nvPr>
            <p:ph type="ftr" sz="quarter" idx="11"/>
          </p:nvPr>
        </p:nvSpPr>
        <p:spPr/>
        <p:txBody>
          <a:bodyPr/>
          <a:lstStyle>
            <a:lvl1pPr>
              <a:defRPr/>
            </a:lvl1pPr>
          </a:lstStyle>
          <a:p>
            <a:pPr>
              <a:defRPr/>
            </a:pPr>
            <a:endParaRPr lang="en-GB"/>
          </a:p>
        </p:txBody>
      </p:sp>
      <p:sp>
        <p:nvSpPr>
          <p:cNvPr id="8" name="Slide Number Placeholder 17"/>
          <p:cNvSpPr>
            <a:spLocks noGrp="1"/>
          </p:cNvSpPr>
          <p:nvPr>
            <p:ph type="sldNum" sz="quarter" idx="12"/>
          </p:nvPr>
        </p:nvSpPr>
        <p:spPr/>
        <p:txBody>
          <a:bodyPr/>
          <a:lstStyle>
            <a:lvl1pPr>
              <a:defRPr>
                <a:cs typeface="+mn-cs"/>
              </a:defRPr>
            </a:lvl1pPr>
          </a:lstStyle>
          <a:p>
            <a:pPr>
              <a:defRPr/>
            </a:pPr>
            <a:fld id="{9F8609D1-BA3B-4703-87AD-88816F013D35}" type="slidenum">
              <a:rPr lang="en-GB"/>
              <a:pPr>
                <a:defRPr/>
              </a:pPr>
              <a:t>‹#›</a:t>
            </a:fld>
            <a:endParaRPr lang="en-GB" dirty="0"/>
          </a:p>
        </p:txBody>
      </p:sp>
    </p:spTree>
    <p:extLst>
      <p:ext uri="{BB962C8B-B14F-4D97-AF65-F5344CB8AC3E}">
        <p14:creationId xmlns:p14="http://schemas.microsoft.com/office/powerpoint/2010/main" val="42507501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35163"/>
            <a:ext cx="4038600" cy="43894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GB"/>
          </a:p>
        </p:txBody>
      </p:sp>
      <p:sp>
        <p:nvSpPr>
          <p:cNvPr id="6" name="Footer Placeholder 21"/>
          <p:cNvSpPr>
            <a:spLocks noGrp="1"/>
          </p:cNvSpPr>
          <p:nvPr>
            <p:ph type="ftr" sz="quarter" idx="11"/>
          </p:nvPr>
        </p:nvSpPr>
        <p:spPr/>
        <p:txBody>
          <a:bodyPr/>
          <a:lstStyle>
            <a:lvl1pPr>
              <a:defRPr/>
            </a:lvl1pPr>
          </a:lstStyle>
          <a:p>
            <a:pPr>
              <a:defRPr/>
            </a:pPr>
            <a:endParaRPr lang="en-GB"/>
          </a:p>
        </p:txBody>
      </p:sp>
      <p:sp>
        <p:nvSpPr>
          <p:cNvPr id="7" name="Slide Number Placeholder 17"/>
          <p:cNvSpPr>
            <a:spLocks noGrp="1"/>
          </p:cNvSpPr>
          <p:nvPr>
            <p:ph type="sldNum" sz="quarter" idx="12"/>
          </p:nvPr>
        </p:nvSpPr>
        <p:spPr/>
        <p:txBody>
          <a:bodyPr/>
          <a:lstStyle>
            <a:lvl1pPr>
              <a:defRPr>
                <a:cs typeface="+mn-cs"/>
              </a:defRPr>
            </a:lvl1pPr>
          </a:lstStyle>
          <a:p>
            <a:pPr>
              <a:defRPr/>
            </a:pPr>
            <a:fld id="{C746CB8D-A1A7-42B0-B0EB-1DD766D7C464}" type="slidenum">
              <a:rPr lang="en-GB"/>
              <a:pPr>
                <a:defRPr/>
              </a:pPr>
              <a:t>‹#›</a:t>
            </a:fld>
            <a:endParaRPr lang="en-GB" dirty="0"/>
          </a:p>
        </p:txBody>
      </p:sp>
    </p:spTree>
    <p:extLst>
      <p:ext uri="{BB962C8B-B14F-4D97-AF65-F5344CB8AC3E}">
        <p14:creationId xmlns:p14="http://schemas.microsoft.com/office/powerpoint/2010/main" val="92117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9"/>
          <p:cNvSpPr>
            <a:spLocks noGrp="1" noChangeArrowheads="1"/>
          </p:cNvSpPr>
          <p:nvPr>
            <p:ph type="dt" sz="half" idx="10"/>
          </p:nvPr>
        </p:nvSpPr>
        <p:spPr>
          <a:ln/>
        </p:spPr>
        <p:txBody>
          <a:bodyPr/>
          <a:lstStyle>
            <a:lvl1pPr>
              <a:defRPr/>
            </a:lvl1pPr>
          </a:lstStyle>
          <a:p>
            <a:fld id="{D49642E7-5F6E-4864-AB50-6C2FFD427DBD}" type="datetime1">
              <a:rPr lang="en-US" smtClean="0"/>
              <a:pPr/>
              <a:t>7/8/2022</a:t>
            </a:fld>
            <a:endParaRPr lang="en-US"/>
          </a:p>
        </p:txBody>
      </p:sp>
      <p:sp>
        <p:nvSpPr>
          <p:cNvPr id="6" name="Rectangle 60"/>
          <p:cNvSpPr>
            <a:spLocks noGrp="1" noChangeArrowheads="1"/>
          </p:cNvSpPr>
          <p:nvPr>
            <p:ph type="ftr" sz="quarter" idx="11"/>
          </p:nvPr>
        </p:nvSpPr>
        <p:spPr>
          <a:ln/>
        </p:spPr>
        <p:txBody>
          <a:bodyPr/>
          <a:lstStyle>
            <a:lvl1pPr>
              <a:defRPr/>
            </a:lvl1pPr>
          </a:lstStyle>
          <a:p>
            <a:endParaRPr lang="en-US"/>
          </a:p>
        </p:txBody>
      </p:sp>
      <p:sp>
        <p:nvSpPr>
          <p:cNvPr id="7" name="Rectangle 61"/>
          <p:cNvSpPr>
            <a:spLocks noGrp="1" noChangeArrowheads="1"/>
          </p:cNvSpPr>
          <p:nvPr>
            <p:ph type="sldNum" sz="quarter" idx="12"/>
          </p:nvPr>
        </p:nvSpPr>
        <p:spPr>
          <a:ln/>
        </p:spPr>
        <p:txBody>
          <a:bodyPr/>
          <a:lstStyle>
            <a:lvl1pPr>
              <a:defRPr/>
            </a:lvl1pPr>
          </a:lstStyle>
          <a:p>
            <a:fld id="{23792438-C45E-4F8F-8E10-AC885C382F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9"/>
          <p:cNvSpPr>
            <a:spLocks noGrp="1" noChangeArrowheads="1"/>
          </p:cNvSpPr>
          <p:nvPr>
            <p:ph type="dt" sz="half" idx="10"/>
          </p:nvPr>
        </p:nvSpPr>
        <p:spPr>
          <a:ln/>
        </p:spPr>
        <p:txBody>
          <a:bodyPr/>
          <a:lstStyle>
            <a:lvl1pPr>
              <a:defRPr/>
            </a:lvl1pPr>
          </a:lstStyle>
          <a:p>
            <a:fld id="{DA1E7CD0-6173-47B8-A477-764EE265C6C5}" type="datetime1">
              <a:rPr lang="en-US" smtClean="0"/>
              <a:pPr/>
              <a:t>7/8/2022</a:t>
            </a:fld>
            <a:endParaRPr lang="en-US"/>
          </a:p>
        </p:txBody>
      </p:sp>
      <p:sp>
        <p:nvSpPr>
          <p:cNvPr id="6" name="Rectangle 60"/>
          <p:cNvSpPr>
            <a:spLocks noGrp="1" noChangeArrowheads="1"/>
          </p:cNvSpPr>
          <p:nvPr>
            <p:ph type="ftr" sz="quarter" idx="11"/>
          </p:nvPr>
        </p:nvSpPr>
        <p:spPr>
          <a:ln/>
        </p:spPr>
        <p:txBody>
          <a:bodyPr/>
          <a:lstStyle>
            <a:lvl1pPr>
              <a:defRPr/>
            </a:lvl1pPr>
          </a:lstStyle>
          <a:p>
            <a:endParaRPr lang="en-US"/>
          </a:p>
        </p:txBody>
      </p:sp>
      <p:sp>
        <p:nvSpPr>
          <p:cNvPr id="7" name="Rectangle 61"/>
          <p:cNvSpPr>
            <a:spLocks noGrp="1" noChangeArrowheads="1"/>
          </p:cNvSpPr>
          <p:nvPr>
            <p:ph type="sldNum" sz="quarter" idx="12"/>
          </p:nvPr>
        </p:nvSpPr>
        <p:spPr>
          <a:ln/>
        </p:spPr>
        <p:txBody>
          <a:bodyPr/>
          <a:lstStyle>
            <a:lvl1pPr>
              <a:defRPr/>
            </a:lvl1pPr>
          </a:lstStyle>
          <a:p>
            <a:fld id="{23792438-C45E-4F8F-8E10-AC885C382F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6.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6.jpe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6.jpe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image" Target="../media/image6.jpeg"/><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6.jpe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59875" cy="6870700"/>
            <a:chOff x="0" y="0"/>
            <a:chExt cx="5770" cy="4328"/>
          </a:xfrm>
        </p:grpSpPr>
        <p:sp>
          <p:nvSpPr>
            <p:cNvPr id="19459" name="Rectangle 3"/>
            <p:cNvSpPr>
              <a:spLocks noChangeArrowheads="1"/>
            </p:cNvSpPr>
            <p:nvPr/>
          </p:nvSpPr>
          <p:spPr bwMode="hidden">
            <a:xfrm>
              <a:off x="0" y="4186"/>
              <a:ext cx="5089" cy="142"/>
            </a:xfrm>
            <a:prstGeom prst="rect">
              <a:avLst/>
            </a:prstGeom>
            <a:gradFill rotWithShape="0">
              <a:gsLst>
                <a:gs pos="0">
                  <a:schemeClr val="bg1"/>
                </a:gs>
                <a:gs pos="100000">
                  <a:schemeClr val="bg2"/>
                </a:gs>
              </a:gsLst>
              <a:lin ang="5400000" scaled="1"/>
            </a:gradFill>
            <a:ln w="9525">
              <a:noFill/>
              <a:miter lim="800000"/>
              <a:headEnd/>
              <a:tailEnd/>
            </a:ln>
            <a:effectLst/>
          </p:spPr>
          <p:txBody>
            <a:bodyPr wrap="none" anchor="ctr"/>
            <a:lstStyle/>
            <a:p>
              <a:pPr algn="ctr" eaLnBrk="1" hangingPunct="1">
                <a:defRPr/>
              </a:pPr>
              <a:endParaRPr kumimoji="1" lang="en-US">
                <a:cs typeface="+mn-cs"/>
              </a:endParaRPr>
            </a:p>
          </p:txBody>
        </p:sp>
        <p:sp>
          <p:nvSpPr>
            <p:cNvPr id="19460" name="Rectangle 4"/>
            <p:cNvSpPr>
              <a:spLocks noChangeArrowheads="1"/>
            </p:cNvSpPr>
            <p:nvPr/>
          </p:nvSpPr>
          <p:spPr bwMode="hidden">
            <a:xfrm>
              <a:off x="0" y="0"/>
              <a:ext cx="5089" cy="126"/>
            </a:xfrm>
            <a:prstGeom prst="rect">
              <a:avLst/>
            </a:prstGeom>
            <a:gradFill rotWithShape="0">
              <a:gsLst>
                <a:gs pos="0">
                  <a:schemeClr val="bg2"/>
                </a:gs>
                <a:gs pos="100000">
                  <a:schemeClr val="bg1"/>
                </a:gs>
              </a:gsLst>
              <a:lin ang="5400000" scaled="1"/>
            </a:gradFill>
            <a:ln w="9525">
              <a:noFill/>
              <a:miter lim="800000"/>
              <a:headEnd/>
              <a:tailEnd/>
            </a:ln>
            <a:effectLst/>
          </p:spPr>
          <p:txBody>
            <a:bodyPr wrap="none" anchor="ctr"/>
            <a:lstStyle/>
            <a:p>
              <a:pPr algn="ctr" eaLnBrk="1" hangingPunct="1">
                <a:defRPr/>
              </a:pPr>
              <a:endParaRPr kumimoji="1" lang="en-US">
                <a:cs typeface="+mn-cs"/>
              </a:endParaRPr>
            </a:p>
          </p:txBody>
        </p:sp>
        <p:sp>
          <p:nvSpPr>
            <p:cNvPr id="19461" name="Rectangle 5"/>
            <p:cNvSpPr>
              <a:spLocks noChangeArrowheads="1"/>
            </p:cNvSpPr>
            <p:nvPr/>
          </p:nvSpPr>
          <p:spPr bwMode="auto">
            <a:xfrm>
              <a:off x="5010" y="0"/>
              <a:ext cx="758" cy="4320"/>
            </a:xfrm>
            <a:prstGeom prst="rect">
              <a:avLst/>
            </a:prstGeom>
            <a:gradFill rotWithShape="0">
              <a:gsLst>
                <a:gs pos="0">
                  <a:schemeClr val="accent1">
                    <a:gamma/>
                    <a:shade val="84706"/>
                    <a:invGamma/>
                  </a:schemeClr>
                </a:gs>
                <a:gs pos="50000">
                  <a:schemeClr val="accent1"/>
                </a:gs>
                <a:gs pos="100000">
                  <a:schemeClr val="accent1">
                    <a:gamma/>
                    <a:shade val="84706"/>
                    <a:invGamma/>
                  </a:schemeClr>
                </a:gs>
              </a:gsLst>
              <a:lin ang="5400000" scaled="1"/>
            </a:gradFill>
            <a:ln w="9525">
              <a:noFill/>
              <a:miter lim="800000"/>
              <a:headEnd/>
              <a:tailEnd/>
            </a:ln>
            <a:effectLst/>
          </p:spPr>
          <p:txBody>
            <a:bodyPr wrap="none" anchor="ctr"/>
            <a:lstStyle/>
            <a:p>
              <a:pPr algn="ctr" eaLnBrk="1" hangingPunct="1">
                <a:defRPr/>
              </a:pPr>
              <a:endParaRPr kumimoji="1" lang="en-US">
                <a:cs typeface="+mn-cs"/>
              </a:endParaRPr>
            </a:p>
          </p:txBody>
        </p:sp>
        <p:grpSp>
          <p:nvGrpSpPr>
            <p:cNvPr id="3" name="Group 6"/>
            <p:cNvGrpSpPr>
              <a:grpSpLocks/>
            </p:cNvGrpSpPr>
            <p:nvPr/>
          </p:nvGrpSpPr>
          <p:grpSpPr bwMode="auto">
            <a:xfrm>
              <a:off x="4944" y="1"/>
              <a:ext cx="816" cy="3974"/>
              <a:chOff x="4944" y="1"/>
              <a:chExt cx="816" cy="3974"/>
            </a:xfrm>
          </p:grpSpPr>
          <p:grpSp>
            <p:nvGrpSpPr>
              <p:cNvPr id="4" name="Group 7"/>
              <p:cNvGrpSpPr>
                <a:grpSpLocks/>
              </p:cNvGrpSpPr>
              <p:nvPr userDrawn="1"/>
            </p:nvGrpSpPr>
            <p:grpSpPr bwMode="auto">
              <a:xfrm>
                <a:off x="5280" y="1"/>
                <a:ext cx="480" cy="1430"/>
                <a:chOff x="5280" y="1"/>
                <a:chExt cx="480" cy="1430"/>
              </a:xfrm>
            </p:grpSpPr>
            <p:grpSp>
              <p:nvGrpSpPr>
                <p:cNvPr id="5" name="Group 8"/>
                <p:cNvGrpSpPr>
                  <a:grpSpLocks/>
                </p:cNvGrpSpPr>
                <p:nvPr userDrawn="1"/>
              </p:nvGrpSpPr>
              <p:grpSpPr bwMode="auto">
                <a:xfrm rot="-5400000">
                  <a:off x="5484" y="0"/>
                  <a:ext cx="174" cy="176"/>
                  <a:chOff x="1657" y="323"/>
                  <a:chExt cx="1691" cy="2560"/>
                </a:xfrm>
              </p:grpSpPr>
              <p:grpSp>
                <p:nvGrpSpPr>
                  <p:cNvPr id="6" name="Group 9"/>
                  <p:cNvGrpSpPr>
                    <a:grpSpLocks/>
                  </p:cNvGrpSpPr>
                  <p:nvPr/>
                </p:nvGrpSpPr>
                <p:grpSpPr bwMode="auto">
                  <a:xfrm>
                    <a:off x="1657" y="323"/>
                    <a:ext cx="1691" cy="2560"/>
                    <a:chOff x="1657" y="323"/>
                    <a:chExt cx="1691" cy="2560"/>
                  </a:xfrm>
                </p:grpSpPr>
                <p:sp>
                  <p:nvSpPr>
                    <p:cNvPr id="19466" name="Freeform 10"/>
                    <p:cNvSpPr>
                      <a:spLocks/>
                    </p:cNvSpPr>
                    <p:nvPr/>
                  </p:nvSpPr>
                  <p:spPr bwMode="auto">
                    <a:xfrm>
                      <a:off x="2153" y="323"/>
                      <a:ext cx="1234" cy="2560"/>
                    </a:xfrm>
                    <a:custGeom>
                      <a:avLst/>
                      <a:gdLst/>
                      <a:ahLst/>
                      <a:cxnLst>
                        <a:cxn ang="0">
                          <a:pos x="337" y="283"/>
                        </a:cxn>
                        <a:cxn ang="0">
                          <a:pos x="415" y="115"/>
                        </a:cxn>
                        <a:cxn ang="0">
                          <a:pos x="583" y="7"/>
                        </a:cxn>
                        <a:cxn ang="0">
                          <a:pos x="895" y="61"/>
                        </a:cxn>
                        <a:cxn ang="0">
                          <a:pos x="1051" y="349"/>
                        </a:cxn>
                        <a:cxn ang="0">
                          <a:pos x="979" y="769"/>
                        </a:cxn>
                        <a:cxn ang="0">
                          <a:pos x="943" y="943"/>
                        </a:cxn>
                        <a:cxn ang="0">
                          <a:pos x="1105" y="1075"/>
                        </a:cxn>
                        <a:cxn ang="0">
                          <a:pos x="1231" y="1525"/>
                        </a:cxn>
                        <a:cxn ang="0">
                          <a:pos x="1123" y="1969"/>
                        </a:cxn>
                        <a:cxn ang="0">
                          <a:pos x="907" y="2077"/>
                        </a:cxn>
                        <a:cxn ang="0">
                          <a:pos x="721" y="2059"/>
                        </a:cxn>
                        <a:cxn ang="0">
                          <a:pos x="655" y="2251"/>
                        </a:cxn>
                        <a:cxn ang="0">
                          <a:pos x="529" y="2527"/>
                        </a:cxn>
                        <a:cxn ang="0">
                          <a:pos x="211" y="2509"/>
                        </a:cxn>
                        <a:cxn ang="0">
                          <a:pos x="31" y="2227"/>
                        </a:cxn>
                        <a:cxn ang="0">
                          <a:pos x="25" y="1969"/>
                        </a:cxn>
                        <a:cxn ang="0">
                          <a:pos x="145" y="1651"/>
                        </a:cxn>
                        <a:cxn ang="0">
                          <a:pos x="259" y="1513"/>
                        </a:cxn>
                        <a:cxn ang="0">
                          <a:pos x="217" y="1729"/>
                        </a:cxn>
                        <a:cxn ang="0">
                          <a:pos x="73" y="2023"/>
                        </a:cxn>
                        <a:cxn ang="0">
                          <a:pos x="169" y="2323"/>
                        </a:cxn>
                        <a:cxn ang="0">
                          <a:pos x="439" y="2431"/>
                        </a:cxn>
                        <a:cxn ang="0">
                          <a:pos x="595" y="2227"/>
                        </a:cxn>
                        <a:cxn ang="0">
                          <a:pos x="577" y="1807"/>
                        </a:cxn>
                        <a:cxn ang="0">
                          <a:pos x="493" y="1531"/>
                        </a:cxn>
                        <a:cxn ang="0">
                          <a:pos x="535" y="1459"/>
                        </a:cxn>
                        <a:cxn ang="0">
                          <a:pos x="625" y="1633"/>
                        </a:cxn>
                        <a:cxn ang="0">
                          <a:pos x="721" y="1933"/>
                        </a:cxn>
                        <a:cxn ang="0">
                          <a:pos x="967" y="1963"/>
                        </a:cxn>
                        <a:cxn ang="0">
                          <a:pos x="1135" y="1687"/>
                        </a:cxn>
                        <a:cxn ang="0">
                          <a:pos x="1117" y="1273"/>
                        </a:cxn>
                        <a:cxn ang="0">
                          <a:pos x="883" y="1057"/>
                        </a:cxn>
                        <a:cxn ang="0">
                          <a:pos x="679" y="1129"/>
                        </a:cxn>
                        <a:cxn ang="0">
                          <a:pos x="577" y="1117"/>
                        </a:cxn>
                        <a:cxn ang="0">
                          <a:pos x="619" y="1033"/>
                        </a:cxn>
                        <a:cxn ang="0">
                          <a:pos x="811" y="937"/>
                        </a:cxn>
                        <a:cxn ang="0">
                          <a:pos x="949" y="613"/>
                        </a:cxn>
                        <a:cxn ang="0">
                          <a:pos x="883" y="175"/>
                        </a:cxn>
                        <a:cxn ang="0">
                          <a:pos x="619" y="103"/>
                        </a:cxn>
                        <a:cxn ang="0">
                          <a:pos x="391" y="355"/>
                        </a:cxn>
                        <a:cxn ang="0">
                          <a:pos x="403" y="763"/>
                        </a:cxn>
                        <a:cxn ang="0">
                          <a:pos x="343" y="949"/>
                        </a:cxn>
                        <a:cxn ang="0">
                          <a:pos x="289" y="685"/>
                        </a:cxn>
                        <a:cxn ang="0">
                          <a:pos x="307" y="367"/>
                        </a:cxn>
                      </a:cxnLst>
                      <a:rect l="0" t="0" r="r" b="b"/>
                      <a:pathLst>
                        <a:path w="1231" h="2560">
                          <a:moveTo>
                            <a:pt x="307" y="367"/>
                          </a:moveTo>
                          <a:cubicBezTo>
                            <a:pt x="317" y="336"/>
                            <a:pt x="326" y="303"/>
                            <a:pt x="337" y="283"/>
                          </a:cubicBezTo>
                          <a:cubicBezTo>
                            <a:pt x="348" y="263"/>
                            <a:pt x="360" y="275"/>
                            <a:pt x="373" y="247"/>
                          </a:cubicBezTo>
                          <a:cubicBezTo>
                            <a:pt x="386" y="219"/>
                            <a:pt x="400" y="147"/>
                            <a:pt x="415" y="115"/>
                          </a:cubicBezTo>
                          <a:cubicBezTo>
                            <a:pt x="430" y="83"/>
                            <a:pt x="435" y="73"/>
                            <a:pt x="463" y="55"/>
                          </a:cubicBezTo>
                          <a:cubicBezTo>
                            <a:pt x="491" y="37"/>
                            <a:pt x="536" y="14"/>
                            <a:pt x="583" y="7"/>
                          </a:cubicBezTo>
                          <a:cubicBezTo>
                            <a:pt x="630" y="0"/>
                            <a:pt x="693" y="4"/>
                            <a:pt x="745" y="13"/>
                          </a:cubicBezTo>
                          <a:cubicBezTo>
                            <a:pt x="797" y="22"/>
                            <a:pt x="852" y="34"/>
                            <a:pt x="895" y="61"/>
                          </a:cubicBezTo>
                          <a:cubicBezTo>
                            <a:pt x="938" y="88"/>
                            <a:pt x="977" y="127"/>
                            <a:pt x="1003" y="175"/>
                          </a:cubicBezTo>
                          <a:cubicBezTo>
                            <a:pt x="1029" y="223"/>
                            <a:pt x="1044" y="287"/>
                            <a:pt x="1051" y="349"/>
                          </a:cubicBezTo>
                          <a:cubicBezTo>
                            <a:pt x="1058" y="411"/>
                            <a:pt x="1057" y="477"/>
                            <a:pt x="1045" y="547"/>
                          </a:cubicBezTo>
                          <a:cubicBezTo>
                            <a:pt x="1033" y="617"/>
                            <a:pt x="995" y="712"/>
                            <a:pt x="979" y="769"/>
                          </a:cubicBezTo>
                          <a:cubicBezTo>
                            <a:pt x="963" y="826"/>
                            <a:pt x="955" y="860"/>
                            <a:pt x="949" y="889"/>
                          </a:cubicBezTo>
                          <a:cubicBezTo>
                            <a:pt x="943" y="918"/>
                            <a:pt x="936" y="925"/>
                            <a:pt x="943" y="943"/>
                          </a:cubicBezTo>
                          <a:cubicBezTo>
                            <a:pt x="950" y="961"/>
                            <a:pt x="964" y="975"/>
                            <a:pt x="991" y="997"/>
                          </a:cubicBezTo>
                          <a:cubicBezTo>
                            <a:pt x="1018" y="1019"/>
                            <a:pt x="1069" y="1033"/>
                            <a:pt x="1105" y="1075"/>
                          </a:cubicBezTo>
                          <a:cubicBezTo>
                            <a:pt x="1141" y="1117"/>
                            <a:pt x="1186" y="1174"/>
                            <a:pt x="1207" y="1249"/>
                          </a:cubicBezTo>
                          <a:cubicBezTo>
                            <a:pt x="1228" y="1324"/>
                            <a:pt x="1231" y="1441"/>
                            <a:pt x="1231" y="1525"/>
                          </a:cubicBezTo>
                          <a:cubicBezTo>
                            <a:pt x="1231" y="1609"/>
                            <a:pt x="1225" y="1679"/>
                            <a:pt x="1207" y="1753"/>
                          </a:cubicBezTo>
                          <a:cubicBezTo>
                            <a:pt x="1189" y="1827"/>
                            <a:pt x="1153" y="1917"/>
                            <a:pt x="1123" y="1969"/>
                          </a:cubicBezTo>
                          <a:cubicBezTo>
                            <a:pt x="1093" y="2021"/>
                            <a:pt x="1063" y="2047"/>
                            <a:pt x="1027" y="2065"/>
                          </a:cubicBezTo>
                          <a:cubicBezTo>
                            <a:pt x="991" y="2083"/>
                            <a:pt x="951" y="2079"/>
                            <a:pt x="907" y="2077"/>
                          </a:cubicBezTo>
                          <a:cubicBezTo>
                            <a:pt x="863" y="2075"/>
                            <a:pt x="794" y="2056"/>
                            <a:pt x="763" y="2053"/>
                          </a:cubicBezTo>
                          <a:cubicBezTo>
                            <a:pt x="732" y="2050"/>
                            <a:pt x="733" y="2050"/>
                            <a:pt x="721" y="2059"/>
                          </a:cubicBezTo>
                          <a:cubicBezTo>
                            <a:pt x="709" y="2068"/>
                            <a:pt x="702" y="2075"/>
                            <a:pt x="691" y="2107"/>
                          </a:cubicBezTo>
                          <a:cubicBezTo>
                            <a:pt x="680" y="2139"/>
                            <a:pt x="665" y="2205"/>
                            <a:pt x="655" y="2251"/>
                          </a:cubicBezTo>
                          <a:cubicBezTo>
                            <a:pt x="645" y="2297"/>
                            <a:pt x="652" y="2337"/>
                            <a:pt x="631" y="2383"/>
                          </a:cubicBezTo>
                          <a:cubicBezTo>
                            <a:pt x="610" y="2429"/>
                            <a:pt x="574" y="2498"/>
                            <a:pt x="529" y="2527"/>
                          </a:cubicBezTo>
                          <a:cubicBezTo>
                            <a:pt x="484" y="2556"/>
                            <a:pt x="414" y="2560"/>
                            <a:pt x="361" y="2557"/>
                          </a:cubicBezTo>
                          <a:cubicBezTo>
                            <a:pt x="308" y="2554"/>
                            <a:pt x="256" y="2537"/>
                            <a:pt x="211" y="2509"/>
                          </a:cubicBezTo>
                          <a:cubicBezTo>
                            <a:pt x="166" y="2481"/>
                            <a:pt x="121" y="2436"/>
                            <a:pt x="91" y="2389"/>
                          </a:cubicBezTo>
                          <a:cubicBezTo>
                            <a:pt x="61" y="2342"/>
                            <a:pt x="46" y="2275"/>
                            <a:pt x="31" y="2227"/>
                          </a:cubicBezTo>
                          <a:cubicBezTo>
                            <a:pt x="16" y="2179"/>
                            <a:pt x="2" y="2144"/>
                            <a:pt x="1" y="2101"/>
                          </a:cubicBezTo>
                          <a:cubicBezTo>
                            <a:pt x="0" y="2058"/>
                            <a:pt x="13" y="2018"/>
                            <a:pt x="25" y="1969"/>
                          </a:cubicBezTo>
                          <a:cubicBezTo>
                            <a:pt x="37" y="1920"/>
                            <a:pt x="53" y="1860"/>
                            <a:pt x="73" y="1807"/>
                          </a:cubicBezTo>
                          <a:cubicBezTo>
                            <a:pt x="93" y="1754"/>
                            <a:pt x="122" y="1698"/>
                            <a:pt x="145" y="1651"/>
                          </a:cubicBezTo>
                          <a:cubicBezTo>
                            <a:pt x="168" y="1604"/>
                            <a:pt x="192" y="1548"/>
                            <a:pt x="211" y="1525"/>
                          </a:cubicBezTo>
                          <a:cubicBezTo>
                            <a:pt x="230" y="1502"/>
                            <a:pt x="249" y="1502"/>
                            <a:pt x="259" y="1513"/>
                          </a:cubicBezTo>
                          <a:cubicBezTo>
                            <a:pt x="269" y="1524"/>
                            <a:pt x="278" y="1555"/>
                            <a:pt x="271" y="1591"/>
                          </a:cubicBezTo>
                          <a:cubicBezTo>
                            <a:pt x="264" y="1627"/>
                            <a:pt x="242" y="1682"/>
                            <a:pt x="217" y="1729"/>
                          </a:cubicBezTo>
                          <a:cubicBezTo>
                            <a:pt x="192" y="1776"/>
                            <a:pt x="145" y="1824"/>
                            <a:pt x="121" y="1873"/>
                          </a:cubicBezTo>
                          <a:cubicBezTo>
                            <a:pt x="97" y="1922"/>
                            <a:pt x="76" y="1970"/>
                            <a:pt x="73" y="2023"/>
                          </a:cubicBezTo>
                          <a:cubicBezTo>
                            <a:pt x="70" y="2076"/>
                            <a:pt x="87" y="2141"/>
                            <a:pt x="103" y="2191"/>
                          </a:cubicBezTo>
                          <a:cubicBezTo>
                            <a:pt x="119" y="2241"/>
                            <a:pt x="140" y="2285"/>
                            <a:pt x="169" y="2323"/>
                          </a:cubicBezTo>
                          <a:cubicBezTo>
                            <a:pt x="198" y="2361"/>
                            <a:pt x="232" y="2401"/>
                            <a:pt x="277" y="2419"/>
                          </a:cubicBezTo>
                          <a:cubicBezTo>
                            <a:pt x="322" y="2437"/>
                            <a:pt x="395" y="2440"/>
                            <a:pt x="439" y="2431"/>
                          </a:cubicBezTo>
                          <a:cubicBezTo>
                            <a:pt x="483" y="2422"/>
                            <a:pt x="515" y="2399"/>
                            <a:pt x="541" y="2365"/>
                          </a:cubicBezTo>
                          <a:cubicBezTo>
                            <a:pt x="567" y="2331"/>
                            <a:pt x="583" y="2280"/>
                            <a:pt x="595" y="2227"/>
                          </a:cubicBezTo>
                          <a:cubicBezTo>
                            <a:pt x="607" y="2174"/>
                            <a:pt x="616" y="2117"/>
                            <a:pt x="613" y="2047"/>
                          </a:cubicBezTo>
                          <a:cubicBezTo>
                            <a:pt x="610" y="1977"/>
                            <a:pt x="589" y="1871"/>
                            <a:pt x="577" y="1807"/>
                          </a:cubicBezTo>
                          <a:cubicBezTo>
                            <a:pt x="565" y="1743"/>
                            <a:pt x="555" y="1709"/>
                            <a:pt x="541" y="1663"/>
                          </a:cubicBezTo>
                          <a:cubicBezTo>
                            <a:pt x="527" y="1617"/>
                            <a:pt x="502" y="1561"/>
                            <a:pt x="493" y="1531"/>
                          </a:cubicBezTo>
                          <a:cubicBezTo>
                            <a:pt x="484" y="1501"/>
                            <a:pt x="480" y="1495"/>
                            <a:pt x="487" y="1483"/>
                          </a:cubicBezTo>
                          <a:cubicBezTo>
                            <a:pt x="494" y="1471"/>
                            <a:pt x="519" y="1455"/>
                            <a:pt x="535" y="1459"/>
                          </a:cubicBezTo>
                          <a:cubicBezTo>
                            <a:pt x="551" y="1463"/>
                            <a:pt x="568" y="1478"/>
                            <a:pt x="583" y="1507"/>
                          </a:cubicBezTo>
                          <a:cubicBezTo>
                            <a:pt x="598" y="1536"/>
                            <a:pt x="610" y="1583"/>
                            <a:pt x="625" y="1633"/>
                          </a:cubicBezTo>
                          <a:cubicBezTo>
                            <a:pt x="640" y="1683"/>
                            <a:pt x="657" y="1757"/>
                            <a:pt x="673" y="1807"/>
                          </a:cubicBezTo>
                          <a:cubicBezTo>
                            <a:pt x="689" y="1857"/>
                            <a:pt x="697" y="1905"/>
                            <a:pt x="721" y="1933"/>
                          </a:cubicBezTo>
                          <a:cubicBezTo>
                            <a:pt x="745" y="1961"/>
                            <a:pt x="776" y="1970"/>
                            <a:pt x="817" y="1975"/>
                          </a:cubicBezTo>
                          <a:cubicBezTo>
                            <a:pt x="858" y="1980"/>
                            <a:pt x="926" y="1980"/>
                            <a:pt x="967" y="1963"/>
                          </a:cubicBezTo>
                          <a:cubicBezTo>
                            <a:pt x="1008" y="1946"/>
                            <a:pt x="1035" y="1919"/>
                            <a:pt x="1063" y="1873"/>
                          </a:cubicBezTo>
                          <a:cubicBezTo>
                            <a:pt x="1091" y="1827"/>
                            <a:pt x="1122" y="1761"/>
                            <a:pt x="1135" y="1687"/>
                          </a:cubicBezTo>
                          <a:cubicBezTo>
                            <a:pt x="1148" y="1613"/>
                            <a:pt x="1144" y="1498"/>
                            <a:pt x="1141" y="1429"/>
                          </a:cubicBezTo>
                          <a:cubicBezTo>
                            <a:pt x="1138" y="1360"/>
                            <a:pt x="1140" y="1325"/>
                            <a:pt x="1117" y="1273"/>
                          </a:cubicBezTo>
                          <a:cubicBezTo>
                            <a:pt x="1094" y="1221"/>
                            <a:pt x="1042" y="1153"/>
                            <a:pt x="1003" y="1117"/>
                          </a:cubicBezTo>
                          <a:cubicBezTo>
                            <a:pt x="964" y="1081"/>
                            <a:pt x="919" y="1064"/>
                            <a:pt x="883" y="1057"/>
                          </a:cubicBezTo>
                          <a:cubicBezTo>
                            <a:pt x="847" y="1050"/>
                            <a:pt x="821" y="1063"/>
                            <a:pt x="787" y="1075"/>
                          </a:cubicBezTo>
                          <a:cubicBezTo>
                            <a:pt x="753" y="1087"/>
                            <a:pt x="706" y="1117"/>
                            <a:pt x="679" y="1129"/>
                          </a:cubicBezTo>
                          <a:cubicBezTo>
                            <a:pt x="652" y="1141"/>
                            <a:pt x="642" y="1149"/>
                            <a:pt x="625" y="1147"/>
                          </a:cubicBezTo>
                          <a:cubicBezTo>
                            <a:pt x="608" y="1145"/>
                            <a:pt x="584" y="1130"/>
                            <a:pt x="577" y="1117"/>
                          </a:cubicBezTo>
                          <a:cubicBezTo>
                            <a:pt x="570" y="1104"/>
                            <a:pt x="576" y="1083"/>
                            <a:pt x="583" y="1069"/>
                          </a:cubicBezTo>
                          <a:cubicBezTo>
                            <a:pt x="590" y="1055"/>
                            <a:pt x="599" y="1043"/>
                            <a:pt x="619" y="1033"/>
                          </a:cubicBezTo>
                          <a:cubicBezTo>
                            <a:pt x="639" y="1023"/>
                            <a:pt x="671" y="1025"/>
                            <a:pt x="703" y="1009"/>
                          </a:cubicBezTo>
                          <a:cubicBezTo>
                            <a:pt x="735" y="993"/>
                            <a:pt x="780" y="965"/>
                            <a:pt x="811" y="937"/>
                          </a:cubicBezTo>
                          <a:cubicBezTo>
                            <a:pt x="842" y="909"/>
                            <a:pt x="866" y="895"/>
                            <a:pt x="889" y="841"/>
                          </a:cubicBezTo>
                          <a:cubicBezTo>
                            <a:pt x="912" y="787"/>
                            <a:pt x="939" y="696"/>
                            <a:pt x="949" y="613"/>
                          </a:cubicBezTo>
                          <a:cubicBezTo>
                            <a:pt x="959" y="530"/>
                            <a:pt x="960" y="416"/>
                            <a:pt x="949" y="343"/>
                          </a:cubicBezTo>
                          <a:cubicBezTo>
                            <a:pt x="938" y="270"/>
                            <a:pt x="914" y="215"/>
                            <a:pt x="883" y="175"/>
                          </a:cubicBezTo>
                          <a:cubicBezTo>
                            <a:pt x="852" y="135"/>
                            <a:pt x="807" y="115"/>
                            <a:pt x="763" y="103"/>
                          </a:cubicBezTo>
                          <a:cubicBezTo>
                            <a:pt x="719" y="91"/>
                            <a:pt x="665" y="90"/>
                            <a:pt x="619" y="103"/>
                          </a:cubicBezTo>
                          <a:cubicBezTo>
                            <a:pt x="573" y="116"/>
                            <a:pt x="525" y="139"/>
                            <a:pt x="487" y="181"/>
                          </a:cubicBezTo>
                          <a:cubicBezTo>
                            <a:pt x="449" y="223"/>
                            <a:pt x="412" y="301"/>
                            <a:pt x="391" y="355"/>
                          </a:cubicBezTo>
                          <a:cubicBezTo>
                            <a:pt x="370" y="409"/>
                            <a:pt x="359" y="437"/>
                            <a:pt x="361" y="505"/>
                          </a:cubicBezTo>
                          <a:cubicBezTo>
                            <a:pt x="363" y="573"/>
                            <a:pt x="399" y="691"/>
                            <a:pt x="403" y="763"/>
                          </a:cubicBezTo>
                          <a:cubicBezTo>
                            <a:pt x="407" y="835"/>
                            <a:pt x="395" y="906"/>
                            <a:pt x="385" y="937"/>
                          </a:cubicBezTo>
                          <a:cubicBezTo>
                            <a:pt x="375" y="968"/>
                            <a:pt x="356" y="957"/>
                            <a:pt x="343" y="949"/>
                          </a:cubicBezTo>
                          <a:cubicBezTo>
                            <a:pt x="330" y="941"/>
                            <a:pt x="316" y="933"/>
                            <a:pt x="307" y="889"/>
                          </a:cubicBezTo>
                          <a:cubicBezTo>
                            <a:pt x="298" y="845"/>
                            <a:pt x="294" y="755"/>
                            <a:pt x="289" y="685"/>
                          </a:cubicBezTo>
                          <a:cubicBezTo>
                            <a:pt x="284" y="615"/>
                            <a:pt x="273" y="523"/>
                            <a:pt x="277" y="469"/>
                          </a:cubicBezTo>
                          <a:cubicBezTo>
                            <a:pt x="281" y="415"/>
                            <a:pt x="297" y="398"/>
                            <a:pt x="307" y="367"/>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9467" name="Freeform 11"/>
                    <p:cNvSpPr>
                      <a:spLocks/>
                    </p:cNvSpPr>
                    <p:nvPr/>
                  </p:nvSpPr>
                  <p:spPr bwMode="auto">
                    <a:xfrm>
                      <a:off x="1696" y="381"/>
                      <a:ext cx="865" cy="2065"/>
                    </a:xfrm>
                    <a:custGeom>
                      <a:avLst/>
                      <a:gdLst/>
                      <a:ahLst/>
                      <a:cxnLst>
                        <a:cxn ang="0">
                          <a:pos x="785" y="530"/>
                        </a:cxn>
                        <a:cxn ang="0">
                          <a:pos x="797" y="350"/>
                        </a:cxn>
                        <a:cxn ang="0">
                          <a:pos x="863" y="206"/>
                        </a:cxn>
                        <a:cxn ang="0">
                          <a:pos x="809" y="218"/>
                        </a:cxn>
                        <a:cxn ang="0">
                          <a:pos x="749" y="218"/>
                        </a:cxn>
                        <a:cxn ang="0">
                          <a:pos x="683" y="116"/>
                        </a:cxn>
                        <a:cxn ang="0">
                          <a:pos x="611" y="32"/>
                        </a:cxn>
                        <a:cxn ang="0">
                          <a:pos x="509" y="2"/>
                        </a:cxn>
                        <a:cxn ang="0">
                          <a:pos x="407" y="20"/>
                        </a:cxn>
                        <a:cxn ang="0">
                          <a:pos x="281" y="74"/>
                        </a:cxn>
                        <a:cxn ang="0">
                          <a:pos x="173" y="206"/>
                        </a:cxn>
                        <a:cxn ang="0">
                          <a:pos x="119" y="404"/>
                        </a:cxn>
                        <a:cxn ang="0">
                          <a:pos x="131" y="590"/>
                        </a:cxn>
                        <a:cxn ang="0">
                          <a:pos x="173" y="782"/>
                        </a:cxn>
                        <a:cxn ang="0">
                          <a:pos x="197" y="884"/>
                        </a:cxn>
                        <a:cxn ang="0">
                          <a:pos x="167" y="986"/>
                        </a:cxn>
                        <a:cxn ang="0">
                          <a:pos x="65" y="1124"/>
                        </a:cxn>
                        <a:cxn ang="0">
                          <a:pos x="17" y="1298"/>
                        </a:cxn>
                        <a:cxn ang="0">
                          <a:pos x="5" y="1550"/>
                        </a:cxn>
                        <a:cxn ang="0">
                          <a:pos x="47" y="1748"/>
                        </a:cxn>
                        <a:cxn ang="0">
                          <a:pos x="131" y="1898"/>
                        </a:cxn>
                        <a:cxn ang="0">
                          <a:pos x="299" y="1988"/>
                        </a:cxn>
                        <a:cxn ang="0">
                          <a:pos x="425" y="1982"/>
                        </a:cxn>
                        <a:cxn ang="0">
                          <a:pos x="467" y="1994"/>
                        </a:cxn>
                        <a:cxn ang="0">
                          <a:pos x="497" y="2066"/>
                        </a:cxn>
                        <a:cxn ang="0">
                          <a:pos x="497" y="1964"/>
                        </a:cxn>
                        <a:cxn ang="0">
                          <a:pos x="557" y="1778"/>
                        </a:cxn>
                        <a:cxn ang="0">
                          <a:pos x="617" y="1658"/>
                        </a:cxn>
                        <a:cxn ang="0">
                          <a:pos x="581" y="1700"/>
                        </a:cxn>
                        <a:cxn ang="0">
                          <a:pos x="515" y="1820"/>
                        </a:cxn>
                        <a:cxn ang="0">
                          <a:pos x="407" y="1904"/>
                        </a:cxn>
                        <a:cxn ang="0">
                          <a:pos x="269" y="1898"/>
                        </a:cxn>
                        <a:cxn ang="0">
                          <a:pos x="179" y="1814"/>
                        </a:cxn>
                        <a:cxn ang="0">
                          <a:pos x="113" y="1640"/>
                        </a:cxn>
                        <a:cxn ang="0">
                          <a:pos x="107" y="1394"/>
                        </a:cxn>
                        <a:cxn ang="0">
                          <a:pos x="137" y="1190"/>
                        </a:cxn>
                        <a:cxn ang="0">
                          <a:pos x="203" y="1070"/>
                        </a:cxn>
                        <a:cxn ang="0">
                          <a:pos x="323" y="1022"/>
                        </a:cxn>
                        <a:cxn ang="0">
                          <a:pos x="509" y="1076"/>
                        </a:cxn>
                        <a:cxn ang="0">
                          <a:pos x="611" y="1124"/>
                        </a:cxn>
                        <a:cxn ang="0">
                          <a:pos x="665" y="1100"/>
                        </a:cxn>
                        <a:cxn ang="0">
                          <a:pos x="659" y="1046"/>
                        </a:cxn>
                        <a:cxn ang="0">
                          <a:pos x="611" y="1004"/>
                        </a:cxn>
                        <a:cxn ang="0">
                          <a:pos x="497" y="980"/>
                        </a:cxn>
                        <a:cxn ang="0">
                          <a:pos x="323" y="896"/>
                        </a:cxn>
                        <a:cxn ang="0">
                          <a:pos x="233" y="680"/>
                        </a:cxn>
                        <a:cxn ang="0">
                          <a:pos x="209" y="416"/>
                        </a:cxn>
                        <a:cxn ang="0">
                          <a:pos x="317" y="170"/>
                        </a:cxn>
                        <a:cxn ang="0">
                          <a:pos x="485" y="110"/>
                        </a:cxn>
                        <a:cxn ang="0">
                          <a:pos x="617" y="164"/>
                        </a:cxn>
                        <a:cxn ang="0">
                          <a:pos x="707" y="290"/>
                        </a:cxn>
                        <a:cxn ang="0">
                          <a:pos x="737" y="428"/>
                        </a:cxn>
                        <a:cxn ang="0">
                          <a:pos x="773" y="602"/>
                        </a:cxn>
                        <a:cxn ang="0">
                          <a:pos x="809" y="584"/>
                        </a:cxn>
                        <a:cxn ang="0">
                          <a:pos x="785" y="530"/>
                        </a:cxn>
                      </a:cxnLst>
                      <a:rect l="0" t="0" r="r" b="b"/>
                      <a:pathLst>
                        <a:path w="865" h="2071">
                          <a:moveTo>
                            <a:pt x="785" y="530"/>
                          </a:moveTo>
                          <a:cubicBezTo>
                            <a:pt x="783" y="491"/>
                            <a:pt x="784" y="404"/>
                            <a:pt x="797" y="350"/>
                          </a:cubicBezTo>
                          <a:cubicBezTo>
                            <a:pt x="810" y="296"/>
                            <a:pt x="861" y="228"/>
                            <a:pt x="863" y="206"/>
                          </a:cubicBezTo>
                          <a:cubicBezTo>
                            <a:pt x="865" y="184"/>
                            <a:pt x="828" y="216"/>
                            <a:pt x="809" y="218"/>
                          </a:cubicBezTo>
                          <a:cubicBezTo>
                            <a:pt x="790" y="220"/>
                            <a:pt x="770" y="235"/>
                            <a:pt x="749" y="218"/>
                          </a:cubicBezTo>
                          <a:cubicBezTo>
                            <a:pt x="728" y="201"/>
                            <a:pt x="706" y="147"/>
                            <a:pt x="683" y="116"/>
                          </a:cubicBezTo>
                          <a:cubicBezTo>
                            <a:pt x="660" y="85"/>
                            <a:pt x="640" y="51"/>
                            <a:pt x="611" y="32"/>
                          </a:cubicBezTo>
                          <a:cubicBezTo>
                            <a:pt x="582" y="13"/>
                            <a:pt x="543" y="4"/>
                            <a:pt x="509" y="2"/>
                          </a:cubicBezTo>
                          <a:cubicBezTo>
                            <a:pt x="475" y="0"/>
                            <a:pt x="445" y="8"/>
                            <a:pt x="407" y="20"/>
                          </a:cubicBezTo>
                          <a:cubicBezTo>
                            <a:pt x="369" y="32"/>
                            <a:pt x="320" y="43"/>
                            <a:pt x="281" y="74"/>
                          </a:cubicBezTo>
                          <a:cubicBezTo>
                            <a:pt x="242" y="105"/>
                            <a:pt x="200" y="151"/>
                            <a:pt x="173" y="206"/>
                          </a:cubicBezTo>
                          <a:cubicBezTo>
                            <a:pt x="146" y="261"/>
                            <a:pt x="126" y="340"/>
                            <a:pt x="119" y="404"/>
                          </a:cubicBezTo>
                          <a:cubicBezTo>
                            <a:pt x="112" y="468"/>
                            <a:pt x="122" y="527"/>
                            <a:pt x="131" y="590"/>
                          </a:cubicBezTo>
                          <a:cubicBezTo>
                            <a:pt x="140" y="653"/>
                            <a:pt x="162" y="733"/>
                            <a:pt x="173" y="782"/>
                          </a:cubicBezTo>
                          <a:cubicBezTo>
                            <a:pt x="184" y="831"/>
                            <a:pt x="198" y="850"/>
                            <a:pt x="197" y="884"/>
                          </a:cubicBezTo>
                          <a:cubicBezTo>
                            <a:pt x="196" y="918"/>
                            <a:pt x="189" y="946"/>
                            <a:pt x="167" y="986"/>
                          </a:cubicBezTo>
                          <a:cubicBezTo>
                            <a:pt x="145" y="1026"/>
                            <a:pt x="90" y="1072"/>
                            <a:pt x="65" y="1124"/>
                          </a:cubicBezTo>
                          <a:cubicBezTo>
                            <a:pt x="40" y="1176"/>
                            <a:pt x="27" y="1227"/>
                            <a:pt x="17" y="1298"/>
                          </a:cubicBezTo>
                          <a:cubicBezTo>
                            <a:pt x="7" y="1369"/>
                            <a:pt x="0" y="1475"/>
                            <a:pt x="5" y="1550"/>
                          </a:cubicBezTo>
                          <a:cubicBezTo>
                            <a:pt x="10" y="1625"/>
                            <a:pt x="26" y="1690"/>
                            <a:pt x="47" y="1748"/>
                          </a:cubicBezTo>
                          <a:cubicBezTo>
                            <a:pt x="68" y="1806"/>
                            <a:pt x="89" y="1858"/>
                            <a:pt x="131" y="1898"/>
                          </a:cubicBezTo>
                          <a:cubicBezTo>
                            <a:pt x="173" y="1938"/>
                            <a:pt x="250" y="1974"/>
                            <a:pt x="299" y="1988"/>
                          </a:cubicBezTo>
                          <a:cubicBezTo>
                            <a:pt x="348" y="2002"/>
                            <a:pt x="397" y="1981"/>
                            <a:pt x="425" y="1982"/>
                          </a:cubicBezTo>
                          <a:cubicBezTo>
                            <a:pt x="453" y="1983"/>
                            <a:pt x="455" y="1980"/>
                            <a:pt x="467" y="1994"/>
                          </a:cubicBezTo>
                          <a:cubicBezTo>
                            <a:pt x="479" y="2008"/>
                            <a:pt x="492" y="2071"/>
                            <a:pt x="497" y="2066"/>
                          </a:cubicBezTo>
                          <a:cubicBezTo>
                            <a:pt x="502" y="2061"/>
                            <a:pt x="487" y="2012"/>
                            <a:pt x="497" y="1964"/>
                          </a:cubicBezTo>
                          <a:cubicBezTo>
                            <a:pt x="507" y="1916"/>
                            <a:pt x="537" y="1829"/>
                            <a:pt x="557" y="1778"/>
                          </a:cubicBezTo>
                          <a:cubicBezTo>
                            <a:pt x="577" y="1727"/>
                            <a:pt x="613" y="1671"/>
                            <a:pt x="617" y="1658"/>
                          </a:cubicBezTo>
                          <a:cubicBezTo>
                            <a:pt x="621" y="1645"/>
                            <a:pt x="598" y="1673"/>
                            <a:pt x="581" y="1700"/>
                          </a:cubicBezTo>
                          <a:cubicBezTo>
                            <a:pt x="564" y="1727"/>
                            <a:pt x="544" y="1786"/>
                            <a:pt x="515" y="1820"/>
                          </a:cubicBezTo>
                          <a:cubicBezTo>
                            <a:pt x="486" y="1854"/>
                            <a:pt x="448" y="1891"/>
                            <a:pt x="407" y="1904"/>
                          </a:cubicBezTo>
                          <a:cubicBezTo>
                            <a:pt x="366" y="1917"/>
                            <a:pt x="307" y="1913"/>
                            <a:pt x="269" y="1898"/>
                          </a:cubicBezTo>
                          <a:cubicBezTo>
                            <a:pt x="231" y="1883"/>
                            <a:pt x="205" y="1857"/>
                            <a:pt x="179" y="1814"/>
                          </a:cubicBezTo>
                          <a:cubicBezTo>
                            <a:pt x="153" y="1771"/>
                            <a:pt x="125" y="1710"/>
                            <a:pt x="113" y="1640"/>
                          </a:cubicBezTo>
                          <a:cubicBezTo>
                            <a:pt x="101" y="1570"/>
                            <a:pt x="103" y="1469"/>
                            <a:pt x="107" y="1394"/>
                          </a:cubicBezTo>
                          <a:cubicBezTo>
                            <a:pt x="111" y="1319"/>
                            <a:pt x="121" y="1244"/>
                            <a:pt x="137" y="1190"/>
                          </a:cubicBezTo>
                          <a:cubicBezTo>
                            <a:pt x="153" y="1136"/>
                            <a:pt x="172" y="1098"/>
                            <a:pt x="203" y="1070"/>
                          </a:cubicBezTo>
                          <a:cubicBezTo>
                            <a:pt x="234" y="1042"/>
                            <a:pt x="272" y="1021"/>
                            <a:pt x="323" y="1022"/>
                          </a:cubicBezTo>
                          <a:cubicBezTo>
                            <a:pt x="374" y="1023"/>
                            <a:pt x="461" y="1059"/>
                            <a:pt x="509" y="1076"/>
                          </a:cubicBezTo>
                          <a:cubicBezTo>
                            <a:pt x="557" y="1093"/>
                            <a:pt x="585" y="1120"/>
                            <a:pt x="611" y="1124"/>
                          </a:cubicBezTo>
                          <a:cubicBezTo>
                            <a:pt x="637" y="1128"/>
                            <a:pt x="657" y="1113"/>
                            <a:pt x="665" y="1100"/>
                          </a:cubicBezTo>
                          <a:cubicBezTo>
                            <a:pt x="673" y="1087"/>
                            <a:pt x="668" y="1062"/>
                            <a:pt x="659" y="1046"/>
                          </a:cubicBezTo>
                          <a:cubicBezTo>
                            <a:pt x="650" y="1030"/>
                            <a:pt x="638" y="1015"/>
                            <a:pt x="611" y="1004"/>
                          </a:cubicBezTo>
                          <a:cubicBezTo>
                            <a:pt x="584" y="993"/>
                            <a:pt x="545" y="998"/>
                            <a:pt x="497" y="980"/>
                          </a:cubicBezTo>
                          <a:cubicBezTo>
                            <a:pt x="449" y="962"/>
                            <a:pt x="367" y="946"/>
                            <a:pt x="323" y="896"/>
                          </a:cubicBezTo>
                          <a:cubicBezTo>
                            <a:pt x="279" y="846"/>
                            <a:pt x="252" y="760"/>
                            <a:pt x="233" y="680"/>
                          </a:cubicBezTo>
                          <a:cubicBezTo>
                            <a:pt x="214" y="600"/>
                            <a:pt x="195" y="501"/>
                            <a:pt x="209" y="416"/>
                          </a:cubicBezTo>
                          <a:cubicBezTo>
                            <a:pt x="223" y="331"/>
                            <a:pt x="271" y="221"/>
                            <a:pt x="317" y="170"/>
                          </a:cubicBezTo>
                          <a:cubicBezTo>
                            <a:pt x="363" y="119"/>
                            <a:pt x="435" y="111"/>
                            <a:pt x="485" y="110"/>
                          </a:cubicBezTo>
                          <a:cubicBezTo>
                            <a:pt x="535" y="109"/>
                            <a:pt x="580" y="134"/>
                            <a:pt x="617" y="164"/>
                          </a:cubicBezTo>
                          <a:cubicBezTo>
                            <a:pt x="654" y="194"/>
                            <a:pt x="687" y="246"/>
                            <a:pt x="707" y="290"/>
                          </a:cubicBezTo>
                          <a:cubicBezTo>
                            <a:pt x="727" y="334"/>
                            <a:pt x="726" y="376"/>
                            <a:pt x="737" y="428"/>
                          </a:cubicBezTo>
                          <a:cubicBezTo>
                            <a:pt x="748" y="480"/>
                            <a:pt x="761" y="576"/>
                            <a:pt x="773" y="602"/>
                          </a:cubicBezTo>
                          <a:cubicBezTo>
                            <a:pt x="785" y="628"/>
                            <a:pt x="807" y="597"/>
                            <a:pt x="809" y="584"/>
                          </a:cubicBezTo>
                          <a:cubicBezTo>
                            <a:pt x="811" y="571"/>
                            <a:pt x="787" y="569"/>
                            <a:pt x="785" y="530"/>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grpSp>
              <p:sp>
                <p:nvSpPr>
                  <p:cNvPr id="19468" name="Oval 12"/>
                  <p:cNvSpPr>
                    <a:spLocks noChangeArrowheads="1"/>
                  </p:cNvSpPr>
                  <p:nvPr/>
                </p:nvSpPr>
                <p:spPr bwMode="auto">
                  <a:xfrm>
                    <a:off x="2396" y="1428"/>
                    <a:ext cx="175" cy="247"/>
                  </a:xfrm>
                  <a:prstGeom prst="ellipse">
                    <a:avLst/>
                  </a:prstGeom>
                  <a:solidFill>
                    <a:srgbClr val="E7D6B7"/>
                  </a:solidFill>
                  <a:ln w="9525">
                    <a:noFill/>
                    <a:round/>
                    <a:headEnd/>
                    <a:tailEnd/>
                  </a:ln>
                  <a:effectLst/>
                </p:spPr>
                <p:txBody>
                  <a:bodyPr wrap="none" anchor="ctr"/>
                  <a:lstStyle/>
                  <a:p>
                    <a:pPr>
                      <a:defRPr/>
                    </a:pPr>
                    <a:endParaRPr lang="en-IN">
                      <a:cs typeface="+mn-cs"/>
                    </a:endParaRPr>
                  </a:p>
                </p:txBody>
              </p:sp>
              <p:sp>
                <p:nvSpPr>
                  <p:cNvPr id="19469" name="Freeform 13"/>
                  <p:cNvSpPr>
                    <a:spLocks/>
                  </p:cNvSpPr>
                  <p:nvPr/>
                </p:nvSpPr>
                <p:spPr bwMode="auto">
                  <a:xfrm>
                    <a:off x="2639" y="745"/>
                    <a:ext cx="262" cy="524"/>
                  </a:xfrm>
                  <a:custGeom>
                    <a:avLst/>
                    <a:gdLst/>
                    <a:ahLst/>
                    <a:cxnLst>
                      <a:cxn ang="0">
                        <a:pos x="3" y="483"/>
                      </a:cxn>
                      <a:cxn ang="0">
                        <a:pos x="27" y="273"/>
                      </a:cxn>
                      <a:cxn ang="0">
                        <a:pos x="111" y="45"/>
                      </a:cxn>
                      <a:cxn ang="0">
                        <a:pos x="183" y="3"/>
                      </a:cxn>
                      <a:cxn ang="0">
                        <a:pos x="237" y="39"/>
                      </a:cxn>
                      <a:cxn ang="0">
                        <a:pos x="261" y="129"/>
                      </a:cxn>
                      <a:cxn ang="0">
                        <a:pos x="207" y="273"/>
                      </a:cxn>
                      <a:cxn ang="0">
                        <a:pos x="105" y="477"/>
                      </a:cxn>
                      <a:cxn ang="0">
                        <a:pos x="45" y="501"/>
                      </a:cxn>
                      <a:cxn ang="0">
                        <a:pos x="3" y="483"/>
                      </a:cxn>
                    </a:cxnLst>
                    <a:rect l="0" t="0" r="r" b="b"/>
                    <a:pathLst>
                      <a:path w="266" h="521">
                        <a:moveTo>
                          <a:pt x="3" y="483"/>
                        </a:moveTo>
                        <a:cubicBezTo>
                          <a:pt x="0" y="445"/>
                          <a:pt x="9" y="346"/>
                          <a:pt x="27" y="273"/>
                        </a:cubicBezTo>
                        <a:cubicBezTo>
                          <a:pt x="45" y="200"/>
                          <a:pt x="85" y="90"/>
                          <a:pt x="111" y="45"/>
                        </a:cubicBezTo>
                        <a:cubicBezTo>
                          <a:pt x="137" y="0"/>
                          <a:pt x="162" y="4"/>
                          <a:pt x="183" y="3"/>
                        </a:cubicBezTo>
                        <a:cubicBezTo>
                          <a:pt x="204" y="2"/>
                          <a:pt x="224" y="18"/>
                          <a:pt x="237" y="39"/>
                        </a:cubicBezTo>
                        <a:cubicBezTo>
                          <a:pt x="250" y="60"/>
                          <a:pt x="266" y="90"/>
                          <a:pt x="261" y="129"/>
                        </a:cubicBezTo>
                        <a:cubicBezTo>
                          <a:pt x="256" y="168"/>
                          <a:pt x="233" y="215"/>
                          <a:pt x="207" y="273"/>
                        </a:cubicBezTo>
                        <a:cubicBezTo>
                          <a:pt x="181" y="331"/>
                          <a:pt x="132" y="439"/>
                          <a:pt x="105" y="477"/>
                        </a:cubicBezTo>
                        <a:cubicBezTo>
                          <a:pt x="78" y="515"/>
                          <a:pt x="61" y="501"/>
                          <a:pt x="45" y="501"/>
                        </a:cubicBezTo>
                        <a:cubicBezTo>
                          <a:pt x="29" y="501"/>
                          <a:pt x="6" y="521"/>
                          <a:pt x="3" y="483"/>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9470" name="Freeform 14"/>
                  <p:cNvSpPr>
                    <a:spLocks/>
                  </p:cNvSpPr>
                  <p:nvPr/>
                </p:nvSpPr>
                <p:spPr bwMode="auto">
                  <a:xfrm>
                    <a:off x="2707" y="1588"/>
                    <a:ext cx="398" cy="349"/>
                  </a:xfrm>
                  <a:custGeom>
                    <a:avLst/>
                    <a:gdLst/>
                    <a:ahLst/>
                    <a:cxnLst>
                      <a:cxn ang="0">
                        <a:pos x="100" y="201"/>
                      </a:cxn>
                      <a:cxn ang="0">
                        <a:pos x="16" y="87"/>
                      </a:cxn>
                      <a:cxn ang="0">
                        <a:pos x="4" y="45"/>
                      </a:cxn>
                      <a:cxn ang="0">
                        <a:pos x="28" y="3"/>
                      </a:cxn>
                      <a:cxn ang="0">
                        <a:pos x="130" y="27"/>
                      </a:cxn>
                      <a:cxn ang="0">
                        <a:pos x="250" y="75"/>
                      </a:cxn>
                      <a:cxn ang="0">
                        <a:pos x="364" y="159"/>
                      </a:cxn>
                      <a:cxn ang="0">
                        <a:pos x="388" y="273"/>
                      </a:cxn>
                      <a:cxn ang="0">
                        <a:pos x="340" y="333"/>
                      </a:cxn>
                      <a:cxn ang="0">
                        <a:pos x="244" y="315"/>
                      </a:cxn>
                      <a:cxn ang="0">
                        <a:pos x="100" y="201"/>
                      </a:cxn>
                    </a:cxnLst>
                    <a:rect l="0" t="0" r="r" b="b"/>
                    <a:pathLst>
                      <a:path w="392" h="340">
                        <a:moveTo>
                          <a:pt x="100" y="201"/>
                        </a:moveTo>
                        <a:cubicBezTo>
                          <a:pt x="62" y="163"/>
                          <a:pt x="32" y="113"/>
                          <a:pt x="16" y="87"/>
                        </a:cubicBezTo>
                        <a:cubicBezTo>
                          <a:pt x="0" y="61"/>
                          <a:pt x="2" y="59"/>
                          <a:pt x="4" y="45"/>
                        </a:cubicBezTo>
                        <a:cubicBezTo>
                          <a:pt x="6" y="31"/>
                          <a:pt x="7" y="6"/>
                          <a:pt x="28" y="3"/>
                        </a:cubicBezTo>
                        <a:cubicBezTo>
                          <a:pt x="49" y="0"/>
                          <a:pt x="93" y="15"/>
                          <a:pt x="130" y="27"/>
                        </a:cubicBezTo>
                        <a:cubicBezTo>
                          <a:pt x="167" y="39"/>
                          <a:pt x="211" y="53"/>
                          <a:pt x="250" y="75"/>
                        </a:cubicBezTo>
                        <a:cubicBezTo>
                          <a:pt x="289" y="97"/>
                          <a:pt x="341" y="126"/>
                          <a:pt x="364" y="159"/>
                        </a:cubicBezTo>
                        <a:cubicBezTo>
                          <a:pt x="387" y="192"/>
                          <a:pt x="392" y="244"/>
                          <a:pt x="388" y="273"/>
                        </a:cubicBezTo>
                        <a:cubicBezTo>
                          <a:pt x="384" y="302"/>
                          <a:pt x="364" y="326"/>
                          <a:pt x="340" y="333"/>
                        </a:cubicBezTo>
                        <a:cubicBezTo>
                          <a:pt x="316" y="340"/>
                          <a:pt x="282" y="336"/>
                          <a:pt x="244" y="315"/>
                        </a:cubicBezTo>
                        <a:cubicBezTo>
                          <a:pt x="206" y="294"/>
                          <a:pt x="138" y="239"/>
                          <a:pt x="100" y="201"/>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9471" name="Freeform 15"/>
                  <p:cNvSpPr>
                    <a:spLocks/>
                  </p:cNvSpPr>
                  <p:nvPr/>
                </p:nvSpPr>
                <p:spPr bwMode="auto">
                  <a:xfrm>
                    <a:off x="2454" y="1923"/>
                    <a:ext cx="146" cy="567"/>
                  </a:xfrm>
                  <a:custGeom>
                    <a:avLst/>
                    <a:gdLst/>
                    <a:ahLst/>
                    <a:cxnLst>
                      <a:cxn ang="0">
                        <a:pos x="18" y="165"/>
                      </a:cxn>
                      <a:cxn ang="0">
                        <a:pos x="42" y="39"/>
                      </a:cxn>
                      <a:cxn ang="0">
                        <a:pos x="66" y="3"/>
                      </a:cxn>
                      <a:cxn ang="0">
                        <a:pos x="108" y="27"/>
                      </a:cxn>
                      <a:cxn ang="0">
                        <a:pos x="138" y="165"/>
                      </a:cxn>
                      <a:cxn ang="0">
                        <a:pos x="144" y="423"/>
                      </a:cxn>
                      <a:cxn ang="0">
                        <a:pos x="96" y="543"/>
                      </a:cxn>
                      <a:cxn ang="0">
                        <a:pos x="24" y="513"/>
                      </a:cxn>
                      <a:cxn ang="0">
                        <a:pos x="0" y="315"/>
                      </a:cxn>
                      <a:cxn ang="0">
                        <a:pos x="18" y="165"/>
                      </a:cxn>
                    </a:cxnLst>
                    <a:rect l="0" t="0" r="r" b="b"/>
                    <a:pathLst>
                      <a:path w="151" h="558">
                        <a:moveTo>
                          <a:pt x="18" y="165"/>
                        </a:moveTo>
                        <a:cubicBezTo>
                          <a:pt x="25" y="119"/>
                          <a:pt x="34" y="66"/>
                          <a:pt x="42" y="39"/>
                        </a:cubicBezTo>
                        <a:cubicBezTo>
                          <a:pt x="50" y="12"/>
                          <a:pt x="55" y="5"/>
                          <a:pt x="66" y="3"/>
                        </a:cubicBezTo>
                        <a:cubicBezTo>
                          <a:pt x="77" y="1"/>
                          <a:pt x="96" y="0"/>
                          <a:pt x="108" y="27"/>
                        </a:cubicBezTo>
                        <a:cubicBezTo>
                          <a:pt x="120" y="54"/>
                          <a:pt x="132" y="99"/>
                          <a:pt x="138" y="165"/>
                        </a:cubicBezTo>
                        <a:cubicBezTo>
                          <a:pt x="144" y="231"/>
                          <a:pt x="151" y="360"/>
                          <a:pt x="144" y="423"/>
                        </a:cubicBezTo>
                        <a:cubicBezTo>
                          <a:pt x="137" y="486"/>
                          <a:pt x="116" y="528"/>
                          <a:pt x="96" y="543"/>
                        </a:cubicBezTo>
                        <a:cubicBezTo>
                          <a:pt x="76" y="558"/>
                          <a:pt x="40" y="551"/>
                          <a:pt x="24" y="513"/>
                        </a:cubicBezTo>
                        <a:cubicBezTo>
                          <a:pt x="8" y="475"/>
                          <a:pt x="0" y="372"/>
                          <a:pt x="0" y="315"/>
                        </a:cubicBezTo>
                        <a:cubicBezTo>
                          <a:pt x="0" y="258"/>
                          <a:pt x="11" y="211"/>
                          <a:pt x="18" y="165"/>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9472" name="Freeform 16"/>
                  <p:cNvSpPr>
                    <a:spLocks/>
                  </p:cNvSpPr>
                  <p:nvPr/>
                </p:nvSpPr>
                <p:spPr bwMode="auto">
                  <a:xfrm>
                    <a:off x="1910" y="1588"/>
                    <a:ext cx="389" cy="247"/>
                  </a:xfrm>
                  <a:custGeom>
                    <a:avLst/>
                    <a:gdLst/>
                    <a:ahLst/>
                    <a:cxnLst>
                      <a:cxn ang="0">
                        <a:pos x="175" y="61"/>
                      </a:cxn>
                      <a:cxn ang="0">
                        <a:pos x="307" y="19"/>
                      </a:cxn>
                      <a:cxn ang="0">
                        <a:pos x="367" y="7"/>
                      </a:cxn>
                      <a:cxn ang="0">
                        <a:pos x="385" y="61"/>
                      </a:cxn>
                      <a:cxn ang="0">
                        <a:pos x="325" y="133"/>
                      </a:cxn>
                      <a:cxn ang="0">
                        <a:pos x="193" y="223"/>
                      </a:cxn>
                      <a:cxn ang="0">
                        <a:pos x="37" y="247"/>
                      </a:cxn>
                      <a:cxn ang="0">
                        <a:pos x="1" y="187"/>
                      </a:cxn>
                      <a:cxn ang="0">
                        <a:pos x="43" y="115"/>
                      </a:cxn>
                      <a:cxn ang="0">
                        <a:pos x="175" y="61"/>
                      </a:cxn>
                    </a:cxnLst>
                    <a:rect l="0" t="0" r="r" b="b"/>
                    <a:pathLst>
                      <a:path w="392" h="253">
                        <a:moveTo>
                          <a:pt x="175" y="61"/>
                        </a:moveTo>
                        <a:cubicBezTo>
                          <a:pt x="219" y="45"/>
                          <a:pt x="275" y="28"/>
                          <a:pt x="307" y="19"/>
                        </a:cubicBezTo>
                        <a:cubicBezTo>
                          <a:pt x="339" y="10"/>
                          <a:pt x="354" y="0"/>
                          <a:pt x="367" y="7"/>
                        </a:cubicBezTo>
                        <a:cubicBezTo>
                          <a:pt x="380" y="14"/>
                          <a:pt x="392" y="40"/>
                          <a:pt x="385" y="61"/>
                        </a:cubicBezTo>
                        <a:cubicBezTo>
                          <a:pt x="378" y="82"/>
                          <a:pt x="357" y="106"/>
                          <a:pt x="325" y="133"/>
                        </a:cubicBezTo>
                        <a:cubicBezTo>
                          <a:pt x="293" y="160"/>
                          <a:pt x="241" y="204"/>
                          <a:pt x="193" y="223"/>
                        </a:cubicBezTo>
                        <a:cubicBezTo>
                          <a:pt x="145" y="242"/>
                          <a:pt x="69" y="253"/>
                          <a:pt x="37" y="247"/>
                        </a:cubicBezTo>
                        <a:cubicBezTo>
                          <a:pt x="5" y="241"/>
                          <a:pt x="0" y="209"/>
                          <a:pt x="1" y="187"/>
                        </a:cubicBezTo>
                        <a:cubicBezTo>
                          <a:pt x="2" y="165"/>
                          <a:pt x="15" y="136"/>
                          <a:pt x="43" y="115"/>
                        </a:cubicBezTo>
                        <a:cubicBezTo>
                          <a:pt x="71" y="94"/>
                          <a:pt x="131" y="77"/>
                          <a:pt x="175" y="61"/>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9473" name="Freeform 17"/>
                  <p:cNvSpPr>
                    <a:spLocks/>
                  </p:cNvSpPr>
                  <p:nvPr/>
                </p:nvSpPr>
                <p:spPr bwMode="auto">
                  <a:xfrm>
                    <a:off x="2094" y="934"/>
                    <a:ext cx="233" cy="378"/>
                  </a:xfrm>
                  <a:custGeom>
                    <a:avLst/>
                    <a:gdLst/>
                    <a:ahLst/>
                    <a:cxnLst>
                      <a:cxn ang="0">
                        <a:pos x="78" y="270"/>
                      </a:cxn>
                      <a:cxn ang="0">
                        <a:pos x="24" y="192"/>
                      </a:cxn>
                      <a:cxn ang="0">
                        <a:pos x="0" y="96"/>
                      </a:cxn>
                      <a:cxn ang="0">
                        <a:pos x="24" y="12"/>
                      </a:cxn>
                      <a:cxn ang="0">
                        <a:pos x="120" y="24"/>
                      </a:cxn>
                      <a:cxn ang="0">
                        <a:pos x="180" y="132"/>
                      </a:cxn>
                      <a:cxn ang="0">
                        <a:pos x="234" y="306"/>
                      </a:cxn>
                      <a:cxn ang="0">
                        <a:pos x="204" y="378"/>
                      </a:cxn>
                      <a:cxn ang="0">
                        <a:pos x="168" y="354"/>
                      </a:cxn>
                      <a:cxn ang="0">
                        <a:pos x="78" y="270"/>
                      </a:cxn>
                    </a:cxnLst>
                    <a:rect l="0" t="0" r="r" b="b"/>
                    <a:pathLst>
                      <a:path w="238" h="386">
                        <a:moveTo>
                          <a:pt x="78" y="270"/>
                        </a:moveTo>
                        <a:cubicBezTo>
                          <a:pt x="54" y="243"/>
                          <a:pt x="37" y="221"/>
                          <a:pt x="24" y="192"/>
                        </a:cubicBezTo>
                        <a:cubicBezTo>
                          <a:pt x="11" y="163"/>
                          <a:pt x="0" y="126"/>
                          <a:pt x="0" y="96"/>
                        </a:cubicBezTo>
                        <a:cubicBezTo>
                          <a:pt x="0" y="66"/>
                          <a:pt x="4" y="24"/>
                          <a:pt x="24" y="12"/>
                        </a:cubicBezTo>
                        <a:cubicBezTo>
                          <a:pt x="44" y="0"/>
                          <a:pt x="94" y="4"/>
                          <a:pt x="120" y="24"/>
                        </a:cubicBezTo>
                        <a:cubicBezTo>
                          <a:pt x="146" y="44"/>
                          <a:pt x="161" y="85"/>
                          <a:pt x="180" y="132"/>
                        </a:cubicBezTo>
                        <a:cubicBezTo>
                          <a:pt x="199" y="179"/>
                          <a:pt x="230" y="265"/>
                          <a:pt x="234" y="306"/>
                        </a:cubicBezTo>
                        <a:cubicBezTo>
                          <a:pt x="238" y="347"/>
                          <a:pt x="215" y="370"/>
                          <a:pt x="204" y="378"/>
                        </a:cubicBezTo>
                        <a:cubicBezTo>
                          <a:pt x="193" y="386"/>
                          <a:pt x="190" y="372"/>
                          <a:pt x="168" y="354"/>
                        </a:cubicBezTo>
                        <a:cubicBezTo>
                          <a:pt x="146" y="336"/>
                          <a:pt x="102" y="297"/>
                          <a:pt x="78" y="270"/>
                        </a:cubicBezTo>
                        <a:close/>
                      </a:path>
                    </a:pathLst>
                  </a:custGeom>
                  <a:solidFill>
                    <a:srgbClr val="E7D6B7"/>
                  </a:solidFill>
                  <a:ln w="9525" cap="flat" cmpd="sng">
                    <a:noFill/>
                    <a:prstDash val="solid"/>
                    <a:round/>
                    <a:headEnd type="none" w="med" len="med"/>
                    <a:tailEnd type="none" w="med" len="med"/>
                  </a:ln>
                  <a:effectLst/>
                </p:spPr>
                <p:txBody>
                  <a:bodyPr wrap="none" anchor="ctr"/>
                  <a:lstStyle/>
                  <a:p>
                    <a:pPr>
                      <a:defRPr/>
                    </a:pPr>
                    <a:endParaRPr lang="en-IN">
                      <a:cs typeface="+mn-cs"/>
                    </a:endParaRPr>
                  </a:p>
                </p:txBody>
              </p:sp>
            </p:grpSp>
            <p:pic>
              <p:nvPicPr>
                <p:cNvPr id="1069" name="Picture 18"/>
                <p:cNvPicPr>
                  <a:picLocks noChangeAspect="1" noChangeArrowheads="1"/>
                </p:cNvPicPr>
                <p:nvPr userDrawn="1"/>
              </p:nvPicPr>
              <p:blipFill>
                <a:blip r:embed="rId14"/>
                <a:srcRect/>
                <a:stretch>
                  <a:fillRect/>
                </a:stretch>
              </p:blipFill>
              <p:spPr bwMode="auto">
                <a:xfrm>
                  <a:off x="5280" y="144"/>
                  <a:ext cx="186" cy="183"/>
                </a:xfrm>
                <a:prstGeom prst="rect">
                  <a:avLst/>
                </a:prstGeom>
                <a:noFill/>
                <a:ln w="9525">
                  <a:noFill/>
                  <a:miter lim="800000"/>
                  <a:headEnd/>
                  <a:tailEnd/>
                </a:ln>
              </p:spPr>
            </p:pic>
            <p:pic>
              <p:nvPicPr>
                <p:cNvPr id="1070" name="Picture 19"/>
                <p:cNvPicPr>
                  <a:picLocks noChangeAspect="1" noChangeArrowheads="1"/>
                </p:cNvPicPr>
                <p:nvPr userDrawn="1"/>
              </p:nvPicPr>
              <p:blipFill>
                <a:blip r:embed="rId14"/>
                <a:srcRect/>
                <a:stretch>
                  <a:fillRect/>
                </a:stretch>
              </p:blipFill>
              <p:spPr bwMode="auto">
                <a:xfrm>
                  <a:off x="5574" y="144"/>
                  <a:ext cx="186" cy="183"/>
                </a:xfrm>
                <a:prstGeom prst="rect">
                  <a:avLst/>
                </a:prstGeom>
                <a:noFill/>
                <a:ln w="9525">
                  <a:noFill/>
                  <a:miter lim="800000"/>
                  <a:headEnd/>
                  <a:tailEnd/>
                </a:ln>
              </p:spPr>
            </p:pic>
            <p:pic>
              <p:nvPicPr>
                <p:cNvPr id="1071" name="Picture 20"/>
                <p:cNvPicPr>
                  <a:picLocks noChangeAspect="1" noChangeArrowheads="1"/>
                </p:cNvPicPr>
                <p:nvPr userDrawn="1"/>
              </p:nvPicPr>
              <p:blipFill>
                <a:blip r:embed="rId14"/>
                <a:srcRect/>
                <a:stretch>
                  <a:fillRect/>
                </a:stretch>
              </p:blipFill>
              <p:spPr bwMode="auto">
                <a:xfrm>
                  <a:off x="5424" y="336"/>
                  <a:ext cx="186" cy="183"/>
                </a:xfrm>
                <a:prstGeom prst="rect">
                  <a:avLst/>
                </a:prstGeom>
                <a:noFill/>
                <a:ln w="9525">
                  <a:noFill/>
                  <a:miter lim="800000"/>
                  <a:headEnd/>
                  <a:tailEnd/>
                </a:ln>
              </p:spPr>
            </p:pic>
            <p:pic>
              <p:nvPicPr>
                <p:cNvPr id="1072" name="Picture 21"/>
                <p:cNvPicPr>
                  <a:picLocks noChangeAspect="1" noChangeArrowheads="1"/>
                </p:cNvPicPr>
                <p:nvPr userDrawn="1"/>
              </p:nvPicPr>
              <p:blipFill>
                <a:blip r:embed="rId14"/>
                <a:srcRect/>
                <a:stretch>
                  <a:fillRect/>
                </a:stretch>
              </p:blipFill>
              <p:spPr bwMode="auto">
                <a:xfrm>
                  <a:off x="5376" y="576"/>
                  <a:ext cx="186" cy="183"/>
                </a:xfrm>
                <a:prstGeom prst="rect">
                  <a:avLst/>
                </a:prstGeom>
                <a:noFill/>
                <a:ln w="9525">
                  <a:noFill/>
                  <a:miter lim="800000"/>
                  <a:headEnd/>
                  <a:tailEnd/>
                </a:ln>
              </p:spPr>
            </p:pic>
            <p:pic>
              <p:nvPicPr>
                <p:cNvPr id="1073" name="Picture 22"/>
                <p:cNvPicPr>
                  <a:picLocks noChangeAspect="1" noChangeArrowheads="1"/>
                </p:cNvPicPr>
                <p:nvPr userDrawn="1"/>
              </p:nvPicPr>
              <p:blipFill>
                <a:blip r:embed="rId14"/>
                <a:srcRect/>
                <a:stretch>
                  <a:fillRect/>
                </a:stretch>
              </p:blipFill>
              <p:spPr bwMode="auto">
                <a:xfrm>
                  <a:off x="5574" y="528"/>
                  <a:ext cx="186" cy="183"/>
                </a:xfrm>
                <a:prstGeom prst="rect">
                  <a:avLst/>
                </a:prstGeom>
                <a:noFill/>
                <a:ln w="9525">
                  <a:noFill/>
                  <a:miter lim="800000"/>
                  <a:headEnd/>
                  <a:tailEnd/>
                </a:ln>
              </p:spPr>
            </p:pic>
            <p:pic>
              <p:nvPicPr>
                <p:cNvPr id="1074" name="Picture 23"/>
                <p:cNvPicPr>
                  <a:picLocks noChangeAspect="1" noChangeArrowheads="1"/>
                </p:cNvPicPr>
                <p:nvPr userDrawn="1"/>
              </p:nvPicPr>
              <p:blipFill>
                <a:blip r:embed="rId14"/>
                <a:srcRect/>
                <a:stretch>
                  <a:fillRect/>
                </a:stretch>
              </p:blipFill>
              <p:spPr bwMode="auto">
                <a:xfrm>
                  <a:off x="5472" y="768"/>
                  <a:ext cx="186" cy="183"/>
                </a:xfrm>
                <a:prstGeom prst="rect">
                  <a:avLst/>
                </a:prstGeom>
                <a:noFill/>
                <a:ln w="9525">
                  <a:noFill/>
                  <a:miter lim="800000"/>
                  <a:headEnd/>
                  <a:tailEnd/>
                </a:ln>
              </p:spPr>
            </p:pic>
            <p:pic>
              <p:nvPicPr>
                <p:cNvPr id="1075" name="Picture 24"/>
                <p:cNvPicPr>
                  <a:picLocks noChangeAspect="1" noChangeArrowheads="1"/>
                </p:cNvPicPr>
                <p:nvPr userDrawn="1"/>
              </p:nvPicPr>
              <p:blipFill>
                <a:blip r:embed="rId14"/>
                <a:srcRect/>
                <a:stretch>
                  <a:fillRect/>
                </a:stretch>
              </p:blipFill>
              <p:spPr bwMode="auto">
                <a:xfrm>
                  <a:off x="5574" y="1008"/>
                  <a:ext cx="186" cy="183"/>
                </a:xfrm>
                <a:prstGeom prst="rect">
                  <a:avLst/>
                </a:prstGeom>
                <a:noFill/>
                <a:ln w="9525">
                  <a:noFill/>
                  <a:miter lim="800000"/>
                  <a:headEnd/>
                  <a:tailEnd/>
                </a:ln>
              </p:spPr>
            </p:pic>
            <p:pic>
              <p:nvPicPr>
                <p:cNvPr id="1076" name="Picture 25"/>
                <p:cNvPicPr>
                  <a:picLocks noChangeAspect="1" noChangeArrowheads="1"/>
                </p:cNvPicPr>
                <p:nvPr userDrawn="1"/>
              </p:nvPicPr>
              <p:blipFill>
                <a:blip r:embed="rId14"/>
                <a:srcRect/>
                <a:stretch>
                  <a:fillRect/>
                </a:stretch>
              </p:blipFill>
              <p:spPr bwMode="auto">
                <a:xfrm>
                  <a:off x="5574" y="1248"/>
                  <a:ext cx="186" cy="183"/>
                </a:xfrm>
                <a:prstGeom prst="rect">
                  <a:avLst/>
                </a:prstGeom>
                <a:noFill/>
                <a:ln w="9525">
                  <a:noFill/>
                  <a:miter lim="800000"/>
                  <a:headEnd/>
                  <a:tailEnd/>
                </a:ln>
              </p:spPr>
            </p:pic>
          </p:grpSp>
          <p:grpSp>
            <p:nvGrpSpPr>
              <p:cNvPr id="7" name="Group 26"/>
              <p:cNvGrpSpPr>
                <a:grpSpLocks/>
              </p:cNvGrpSpPr>
              <p:nvPr userDrawn="1"/>
            </p:nvGrpSpPr>
            <p:grpSpPr bwMode="auto">
              <a:xfrm>
                <a:off x="4944" y="1008"/>
                <a:ext cx="522" cy="2967"/>
                <a:chOff x="4944" y="1008"/>
                <a:chExt cx="522" cy="2967"/>
              </a:xfrm>
            </p:grpSpPr>
            <p:pic>
              <p:nvPicPr>
                <p:cNvPr id="1049" name="Picture 27"/>
                <p:cNvPicPr>
                  <a:picLocks noChangeAspect="1" noChangeArrowheads="1"/>
                </p:cNvPicPr>
                <p:nvPr userDrawn="1"/>
              </p:nvPicPr>
              <p:blipFill>
                <a:blip r:embed="rId14"/>
                <a:srcRect/>
                <a:stretch>
                  <a:fillRect/>
                </a:stretch>
              </p:blipFill>
              <p:spPr bwMode="auto">
                <a:xfrm>
                  <a:off x="5136" y="1008"/>
                  <a:ext cx="186" cy="183"/>
                </a:xfrm>
                <a:prstGeom prst="rect">
                  <a:avLst/>
                </a:prstGeom>
                <a:noFill/>
                <a:ln w="9525">
                  <a:noFill/>
                  <a:miter lim="800000"/>
                  <a:headEnd/>
                  <a:tailEnd/>
                </a:ln>
              </p:spPr>
            </p:pic>
            <p:pic>
              <p:nvPicPr>
                <p:cNvPr id="1050" name="Picture 28"/>
                <p:cNvPicPr>
                  <a:picLocks noChangeAspect="1" noChangeArrowheads="1"/>
                </p:cNvPicPr>
                <p:nvPr userDrawn="1"/>
              </p:nvPicPr>
              <p:blipFill>
                <a:blip r:embed="rId14"/>
                <a:srcRect/>
                <a:stretch>
                  <a:fillRect/>
                </a:stretch>
              </p:blipFill>
              <p:spPr bwMode="auto">
                <a:xfrm>
                  <a:off x="5184" y="1200"/>
                  <a:ext cx="186" cy="183"/>
                </a:xfrm>
                <a:prstGeom prst="rect">
                  <a:avLst/>
                </a:prstGeom>
                <a:noFill/>
                <a:ln w="9525">
                  <a:noFill/>
                  <a:miter lim="800000"/>
                  <a:headEnd/>
                  <a:tailEnd/>
                </a:ln>
              </p:spPr>
            </p:pic>
            <p:pic>
              <p:nvPicPr>
                <p:cNvPr id="1051" name="Picture 29"/>
                <p:cNvPicPr>
                  <a:picLocks noChangeAspect="1" noChangeArrowheads="1"/>
                </p:cNvPicPr>
                <p:nvPr userDrawn="1"/>
              </p:nvPicPr>
              <p:blipFill>
                <a:blip r:embed="rId14"/>
                <a:srcRect/>
                <a:stretch>
                  <a:fillRect/>
                </a:stretch>
              </p:blipFill>
              <p:spPr bwMode="auto">
                <a:xfrm>
                  <a:off x="5136" y="1584"/>
                  <a:ext cx="186" cy="183"/>
                </a:xfrm>
                <a:prstGeom prst="rect">
                  <a:avLst/>
                </a:prstGeom>
                <a:noFill/>
                <a:ln w="9525">
                  <a:noFill/>
                  <a:miter lim="800000"/>
                  <a:headEnd/>
                  <a:tailEnd/>
                </a:ln>
              </p:spPr>
            </p:pic>
            <p:pic>
              <p:nvPicPr>
                <p:cNvPr id="1052" name="Picture 30"/>
                <p:cNvPicPr>
                  <a:picLocks noChangeAspect="1" noChangeArrowheads="1"/>
                </p:cNvPicPr>
                <p:nvPr userDrawn="1"/>
              </p:nvPicPr>
              <p:blipFill>
                <a:blip r:embed="rId14"/>
                <a:srcRect/>
                <a:stretch>
                  <a:fillRect/>
                </a:stretch>
              </p:blipFill>
              <p:spPr bwMode="auto">
                <a:xfrm>
                  <a:off x="5280" y="1728"/>
                  <a:ext cx="186" cy="183"/>
                </a:xfrm>
                <a:prstGeom prst="rect">
                  <a:avLst/>
                </a:prstGeom>
                <a:noFill/>
                <a:ln w="9525">
                  <a:noFill/>
                  <a:miter lim="800000"/>
                  <a:headEnd/>
                  <a:tailEnd/>
                </a:ln>
              </p:spPr>
            </p:pic>
            <p:pic>
              <p:nvPicPr>
                <p:cNvPr id="1053" name="Picture 31"/>
                <p:cNvPicPr>
                  <a:picLocks noChangeAspect="1" noChangeArrowheads="1"/>
                </p:cNvPicPr>
                <p:nvPr userDrawn="1"/>
              </p:nvPicPr>
              <p:blipFill>
                <a:blip r:embed="rId14"/>
                <a:srcRect/>
                <a:stretch>
                  <a:fillRect/>
                </a:stretch>
              </p:blipFill>
              <p:spPr bwMode="auto">
                <a:xfrm>
                  <a:off x="5040" y="1824"/>
                  <a:ext cx="186" cy="183"/>
                </a:xfrm>
                <a:prstGeom prst="rect">
                  <a:avLst/>
                </a:prstGeom>
                <a:noFill/>
                <a:ln w="9525">
                  <a:noFill/>
                  <a:miter lim="800000"/>
                  <a:headEnd/>
                  <a:tailEnd/>
                </a:ln>
              </p:spPr>
            </p:pic>
            <p:pic>
              <p:nvPicPr>
                <p:cNvPr id="1054" name="Picture 32"/>
                <p:cNvPicPr>
                  <a:picLocks noChangeAspect="1" noChangeArrowheads="1"/>
                </p:cNvPicPr>
                <p:nvPr userDrawn="1"/>
              </p:nvPicPr>
              <p:blipFill>
                <a:blip r:embed="rId14"/>
                <a:srcRect/>
                <a:stretch>
                  <a:fillRect/>
                </a:stretch>
              </p:blipFill>
              <p:spPr bwMode="auto">
                <a:xfrm>
                  <a:off x="5088" y="2016"/>
                  <a:ext cx="186" cy="183"/>
                </a:xfrm>
                <a:prstGeom prst="rect">
                  <a:avLst/>
                </a:prstGeom>
                <a:noFill/>
                <a:ln w="9525">
                  <a:noFill/>
                  <a:miter lim="800000"/>
                  <a:headEnd/>
                  <a:tailEnd/>
                </a:ln>
              </p:spPr>
            </p:pic>
            <p:pic>
              <p:nvPicPr>
                <p:cNvPr id="1055" name="Picture 33"/>
                <p:cNvPicPr>
                  <a:picLocks noChangeAspect="1" noChangeArrowheads="1"/>
                </p:cNvPicPr>
                <p:nvPr userDrawn="1"/>
              </p:nvPicPr>
              <p:blipFill>
                <a:blip r:embed="rId14"/>
                <a:srcRect/>
                <a:stretch>
                  <a:fillRect/>
                </a:stretch>
              </p:blipFill>
              <p:spPr bwMode="auto">
                <a:xfrm>
                  <a:off x="5280" y="2064"/>
                  <a:ext cx="186" cy="183"/>
                </a:xfrm>
                <a:prstGeom prst="rect">
                  <a:avLst/>
                </a:prstGeom>
                <a:noFill/>
                <a:ln w="9525">
                  <a:noFill/>
                  <a:miter lim="800000"/>
                  <a:headEnd/>
                  <a:tailEnd/>
                </a:ln>
              </p:spPr>
            </p:pic>
            <p:pic>
              <p:nvPicPr>
                <p:cNvPr id="1056" name="Picture 34"/>
                <p:cNvPicPr>
                  <a:picLocks noChangeAspect="1" noChangeArrowheads="1"/>
                </p:cNvPicPr>
                <p:nvPr userDrawn="1"/>
              </p:nvPicPr>
              <p:blipFill>
                <a:blip r:embed="rId14"/>
                <a:srcRect/>
                <a:stretch>
                  <a:fillRect/>
                </a:stretch>
              </p:blipFill>
              <p:spPr bwMode="auto">
                <a:xfrm>
                  <a:off x="5232" y="2352"/>
                  <a:ext cx="186" cy="183"/>
                </a:xfrm>
                <a:prstGeom prst="rect">
                  <a:avLst/>
                </a:prstGeom>
                <a:noFill/>
                <a:ln w="9525">
                  <a:noFill/>
                  <a:miter lim="800000"/>
                  <a:headEnd/>
                  <a:tailEnd/>
                </a:ln>
              </p:spPr>
            </p:pic>
            <p:pic>
              <p:nvPicPr>
                <p:cNvPr id="1057" name="Picture 35"/>
                <p:cNvPicPr>
                  <a:picLocks noChangeAspect="1" noChangeArrowheads="1"/>
                </p:cNvPicPr>
                <p:nvPr userDrawn="1"/>
              </p:nvPicPr>
              <p:blipFill>
                <a:blip r:embed="rId14"/>
                <a:srcRect/>
                <a:stretch>
                  <a:fillRect/>
                </a:stretch>
              </p:blipFill>
              <p:spPr bwMode="auto">
                <a:xfrm>
                  <a:off x="4992" y="2208"/>
                  <a:ext cx="186" cy="183"/>
                </a:xfrm>
                <a:prstGeom prst="rect">
                  <a:avLst/>
                </a:prstGeom>
                <a:noFill/>
                <a:ln w="9525">
                  <a:noFill/>
                  <a:miter lim="800000"/>
                  <a:headEnd/>
                  <a:tailEnd/>
                </a:ln>
              </p:spPr>
            </p:pic>
            <p:pic>
              <p:nvPicPr>
                <p:cNvPr id="1058" name="Picture 36"/>
                <p:cNvPicPr>
                  <a:picLocks noChangeAspect="1" noChangeArrowheads="1"/>
                </p:cNvPicPr>
                <p:nvPr userDrawn="1"/>
              </p:nvPicPr>
              <p:blipFill>
                <a:blip r:embed="rId14"/>
                <a:srcRect/>
                <a:stretch>
                  <a:fillRect/>
                </a:stretch>
              </p:blipFill>
              <p:spPr bwMode="auto">
                <a:xfrm>
                  <a:off x="4992" y="2448"/>
                  <a:ext cx="186" cy="183"/>
                </a:xfrm>
                <a:prstGeom prst="rect">
                  <a:avLst/>
                </a:prstGeom>
                <a:noFill/>
                <a:ln w="9525">
                  <a:noFill/>
                  <a:miter lim="800000"/>
                  <a:headEnd/>
                  <a:tailEnd/>
                </a:ln>
              </p:spPr>
            </p:pic>
            <p:pic>
              <p:nvPicPr>
                <p:cNvPr id="1059" name="Picture 37"/>
                <p:cNvPicPr>
                  <a:picLocks noChangeAspect="1" noChangeArrowheads="1"/>
                </p:cNvPicPr>
                <p:nvPr userDrawn="1"/>
              </p:nvPicPr>
              <p:blipFill>
                <a:blip r:embed="rId14"/>
                <a:srcRect/>
                <a:stretch>
                  <a:fillRect/>
                </a:stretch>
              </p:blipFill>
              <p:spPr bwMode="auto">
                <a:xfrm>
                  <a:off x="5136" y="2592"/>
                  <a:ext cx="186" cy="183"/>
                </a:xfrm>
                <a:prstGeom prst="rect">
                  <a:avLst/>
                </a:prstGeom>
                <a:noFill/>
                <a:ln w="9525">
                  <a:noFill/>
                  <a:miter lim="800000"/>
                  <a:headEnd/>
                  <a:tailEnd/>
                </a:ln>
              </p:spPr>
            </p:pic>
            <p:pic>
              <p:nvPicPr>
                <p:cNvPr id="1060" name="Picture 38"/>
                <p:cNvPicPr>
                  <a:picLocks noChangeAspect="1" noChangeArrowheads="1"/>
                </p:cNvPicPr>
                <p:nvPr userDrawn="1"/>
              </p:nvPicPr>
              <p:blipFill>
                <a:blip r:embed="rId14"/>
                <a:srcRect/>
                <a:stretch>
                  <a:fillRect/>
                </a:stretch>
              </p:blipFill>
              <p:spPr bwMode="auto">
                <a:xfrm>
                  <a:off x="5232" y="1392"/>
                  <a:ext cx="186" cy="183"/>
                </a:xfrm>
                <a:prstGeom prst="rect">
                  <a:avLst/>
                </a:prstGeom>
                <a:noFill/>
                <a:ln w="9525">
                  <a:noFill/>
                  <a:miter lim="800000"/>
                  <a:headEnd/>
                  <a:tailEnd/>
                </a:ln>
              </p:spPr>
            </p:pic>
            <p:pic>
              <p:nvPicPr>
                <p:cNvPr id="1061" name="Picture 39"/>
                <p:cNvPicPr>
                  <a:picLocks noChangeAspect="1" noChangeArrowheads="1"/>
                </p:cNvPicPr>
                <p:nvPr userDrawn="1"/>
              </p:nvPicPr>
              <p:blipFill>
                <a:blip r:embed="rId14"/>
                <a:srcRect/>
                <a:stretch>
                  <a:fillRect/>
                </a:stretch>
              </p:blipFill>
              <p:spPr bwMode="auto">
                <a:xfrm>
                  <a:off x="4944" y="2736"/>
                  <a:ext cx="186" cy="183"/>
                </a:xfrm>
                <a:prstGeom prst="rect">
                  <a:avLst/>
                </a:prstGeom>
                <a:noFill/>
                <a:ln w="9525">
                  <a:noFill/>
                  <a:miter lim="800000"/>
                  <a:headEnd/>
                  <a:tailEnd/>
                </a:ln>
              </p:spPr>
            </p:pic>
            <p:pic>
              <p:nvPicPr>
                <p:cNvPr id="1062" name="Picture 40"/>
                <p:cNvPicPr>
                  <a:picLocks noChangeAspect="1" noChangeArrowheads="1"/>
                </p:cNvPicPr>
                <p:nvPr userDrawn="1"/>
              </p:nvPicPr>
              <p:blipFill>
                <a:blip r:embed="rId14"/>
                <a:srcRect/>
                <a:stretch>
                  <a:fillRect/>
                </a:stretch>
              </p:blipFill>
              <p:spPr bwMode="auto">
                <a:xfrm>
                  <a:off x="4992" y="3072"/>
                  <a:ext cx="186" cy="183"/>
                </a:xfrm>
                <a:prstGeom prst="rect">
                  <a:avLst/>
                </a:prstGeom>
                <a:noFill/>
                <a:ln w="9525">
                  <a:noFill/>
                  <a:miter lim="800000"/>
                  <a:headEnd/>
                  <a:tailEnd/>
                </a:ln>
              </p:spPr>
            </p:pic>
            <p:pic>
              <p:nvPicPr>
                <p:cNvPr id="1063" name="Picture 41"/>
                <p:cNvPicPr>
                  <a:picLocks noChangeAspect="1" noChangeArrowheads="1"/>
                </p:cNvPicPr>
                <p:nvPr userDrawn="1"/>
              </p:nvPicPr>
              <p:blipFill>
                <a:blip r:embed="rId14"/>
                <a:srcRect/>
                <a:stretch>
                  <a:fillRect/>
                </a:stretch>
              </p:blipFill>
              <p:spPr bwMode="auto">
                <a:xfrm>
                  <a:off x="5232" y="3312"/>
                  <a:ext cx="186" cy="183"/>
                </a:xfrm>
                <a:prstGeom prst="rect">
                  <a:avLst/>
                </a:prstGeom>
                <a:noFill/>
                <a:ln w="9525">
                  <a:noFill/>
                  <a:miter lim="800000"/>
                  <a:headEnd/>
                  <a:tailEnd/>
                </a:ln>
              </p:spPr>
            </p:pic>
            <p:pic>
              <p:nvPicPr>
                <p:cNvPr id="1064" name="Picture 42"/>
                <p:cNvPicPr>
                  <a:picLocks noChangeAspect="1" noChangeArrowheads="1"/>
                </p:cNvPicPr>
                <p:nvPr userDrawn="1"/>
              </p:nvPicPr>
              <p:blipFill>
                <a:blip r:embed="rId14"/>
                <a:srcRect/>
                <a:stretch>
                  <a:fillRect/>
                </a:stretch>
              </p:blipFill>
              <p:spPr bwMode="auto">
                <a:xfrm>
                  <a:off x="4992" y="3408"/>
                  <a:ext cx="186" cy="183"/>
                </a:xfrm>
                <a:prstGeom prst="rect">
                  <a:avLst/>
                </a:prstGeom>
                <a:noFill/>
                <a:ln w="9525">
                  <a:noFill/>
                  <a:miter lim="800000"/>
                  <a:headEnd/>
                  <a:tailEnd/>
                </a:ln>
              </p:spPr>
            </p:pic>
            <p:pic>
              <p:nvPicPr>
                <p:cNvPr id="1065" name="Picture 43"/>
                <p:cNvPicPr>
                  <a:picLocks noChangeAspect="1" noChangeArrowheads="1"/>
                </p:cNvPicPr>
                <p:nvPr userDrawn="1"/>
              </p:nvPicPr>
              <p:blipFill>
                <a:blip r:embed="rId14"/>
                <a:srcRect/>
                <a:stretch>
                  <a:fillRect/>
                </a:stretch>
              </p:blipFill>
              <p:spPr bwMode="auto">
                <a:xfrm>
                  <a:off x="5088" y="3552"/>
                  <a:ext cx="186" cy="183"/>
                </a:xfrm>
                <a:prstGeom prst="rect">
                  <a:avLst/>
                </a:prstGeom>
                <a:noFill/>
                <a:ln w="9525">
                  <a:noFill/>
                  <a:miter lim="800000"/>
                  <a:headEnd/>
                  <a:tailEnd/>
                </a:ln>
              </p:spPr>
            </p:pic>
            <p:pic>
              <p:nvPicPr>
                <p:cNvPr id="1066" name="Picture 44"/>
                <p:cNvPicPr>
                  <a:picLocks noChangeAspect="1" noChangeArrowheads="1"/>
                </p:cNvPicPr>
                <p:nvPr userDrawn="1"/>
              </p:nvPicPr>
              <p:blipFill>
                <a:blip r:embed="rId14"/>
                <a:srcRect/>
                <a:stretch>
                  <a:fillRect/>
                </a:stretch>
              </p:blipFill>
              <p:spPr bwMode="auto">
                <a:xfrm>
                  <a:off x="4992" y="3792"/>
                  <a:ext cx="186" cy="183"/>
                </a:xfrm>
                <a:prstGeom prst="rect">
                  <a:avLst/>
                </a:prstGeom>
                <a:noFill/>
                <a:ln w="9525">
                  <a:noFill/>
                  <a:miter lim="800000"/>
                  <a:headEnd/>
                  <a:tailEnd/>
                </a:ln>
              </p:spPr>
            </p:pic>
            <p:pic>
              <p:nvPicPr>
                <p:cNvPr id="1067" name="Picture 45"/>
                <p:cNvPicPr>
                  <a:picLocks noChangeAspect="1" noChangeArrowheads="1"/>
                </p:cNvPicPr>
                <p:nvPr userDrawn="1"/>
              </p:nvPicPr>
              <p:blipFill>
                <a:blip r:embed="rId14"/>
                <a:srcRect/>
                <a:stretch>
                  <a:fillRect/>
                </a:stretch>
              </p:blipFill>
              <p:spPr bwMode="auto">
                <a:xfrm>
                  <a:off x="5184" y="3696"/>
                  <a:ext cx="186" cy="183"/>
                </a:xfrm>
                <a:prstGeom prst="rect">
                  <a:avLst/>
                </a:prstGeom>
                <a:noFill/>
                <a:ln w="9525">
                  <a:noFill/>
                  <a:miter lim="800000"/>
                  <a:headEnd/>
                  <a:tailEnd/>
                </a:ln>
              </p:spPr>
            </p:pic>
          </p:grpSp>
        </p:grpSp>
        <p:sp>
          <p:nvSpPr>
            <p:cNvPr id="19502" name="Freeform 46"/>
            <p:cNvSpPr>
              <a:spLocks/>
            </p:cNvSpPr>
            <p:nvPr/>
          </p:nvSpPr>
          <p:spPr bwMode="auto">
            <a:xfrm>
              <a:off x="5010" y="3092"/>
              <a:ext cx="750" cy="1222"/>
            </a:xfrm>
            <a:custGeom>
              <a:avLst/>
              <a:gdLst/>
              <a:ahLst/>
              <a:cxnLst>
                <a:cxn ang="0">
                  <a:pos x="372" y="154"/>
                </a:cxn>
                <a:cxn ang="0">
                  <a:pos x="378" y="412"/>
                </a:cxn>
                <a:cxn ang="0">
                  <a:pos x="312" y="724"/>
                </a:cxn>
                <a:cxn ang="0">
                  <a:pos x="138" y="928"/>
                </a:cxn>
                <a:cxn ang="0">
                  <a:pos x="0" y="976"/>
                </a:cxn>
                <a:cxn ang="0">
                  <a:pos x="0" y="1222"/>
                </a:cxn>
                <a:cxn ang="0">
                  <a:pos x="750" y="1222"/>
                </a:cxn>
                <a:cxn ang="0">
                  <a:pos x="750" y="178"/>
                </a:cxn>
                <a:cxn ang="0">
                  <a:pos x="372" y="154"/>
                </a:cxn>
              </a:cxnLst>
              <a:rect l="0" t="0" r="r" b="b"/>
              <a:pathLst>
                <a:path w="750" h="1222">
                  <a:moveTo>
                    <a:pt x="372" y="154"/>
                  </a:moveTo>
                  <a:cubicBezTo>
                    <a:pt x="309" y="193"/>
                    <a:pt x="388" y="317"/>
                    <a:pt x="378" y="412"/>
                  </a:cubicBezTo>
                  <a:cubicBezTo>
                    <a:pt x="368" y="507"/>
                    <a:pt x="352" y="638"/>
                    <a:pt x="312" y="724"/>
                  </a:cubicBezTo>
                  <a:cubicBezTo>
                    <a:pt x="272" y="810"/>
                    <a:pt x="190" y="886"/>
                    <a:pt x="138" y="928"/>
                  </a:cubicBezTo>
                  <a:cubicBezTo>
                    <a:pt x="86" y="970"/>
                    <a:pt x="23" y="927"/>
                    <a:pt x="0" y="976"/>
                  </a:cubicBezTo>
                  <a:lnTo>
                    <a:pt x="0" y="1222"/>
                  </a:lnTo>
                  <a:lnTo>
                    <a:pt x="750" y="1222"/>
                  </a:lnTo>
                  <a:lnTo>
                    <a:pt x="750" y="178"/>
                  </a:lnTo>
                  <a:cubicBezTo>
                    <a:pt x="687" y="0"/>
                    <a:pt x="451" y="159"/>
                    <a:pt x="372" y="15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9503" name="Freeform 47"/>
            <p:cNvSpPr>
              <a:spLocks/>
            </p:cNvSpPr>
            <p:nvPr/>
          </p:nvSpPr>
          <p:spPr bwMode="auto">
            <a:xfrm>
              <a:off x="5001" y="3060"/>
              <a:ext cx="768" cy="1260"/>
            </a:xfrm>
            <a:custGeom>
              <a:avLst/>
              <a:gdLst/>
              <a:ahLst/>
              <a:cxnLst>
                <a:cxn ang="0">
                  <a:pos x="0" y="1260"/>
                </a:cxn>
                <a:cxn ang="0">
                  <a:pos x="0" y="1134"/>
                </a:cxn>
                <a:cxn ang="0">
                  <a:pos x="210" y="1032"/>
                </a:cxn>
                <a:cxn ang="0">
                  <a:pos x="324" y="918"/>
                </a:cxn>
                <a:cxn ang="0">
                  <a:pos x="414" y="714"/>
                </a:cxn>
                <a:cxn ang="0">
                  <a:pos x="450" y="456"/>
                </a:cxn>
                <a:cxn ang="0">
                  <a:pos x="438" y="258"/>
                </a:cxn>
                <a:cxn ang="0">
                  <a:pos x="684" y="0"/>
                </a:cxn>
                <a:cxn ang="0">
                  <a:pos x="768" y="18"/>
                </a:cxn>
                <a:cxn ang="0">
                  <a:pos x="768" y="1254"/>
                </a:cxn>
                <a:cxn ang="0">
                  <a:pos x="0" y="1260"/>
                </a:cxn>
              </a:cxnLst>
              <a:rect l="0" t="0" r="r" b="b"/>
              <a:pathLst>
                <a:path w="768" h="1260">
                  <a:moveTo>
                    <a:pt x="0" y="1260"/>
                  </a:moveTo>
                  <a:lnTo>
                    <a:pt x="0" y="1134"/>
                  </a:lnTo>
                  <a:lnTo>
                    <a:pt x="210" y="1032"/>
                  </a:lnTo>
                  <a:lnTo>
                    <a:pt x="324" y="918"/>
                  </a:lnTo>
                  <a:lnTo>
                    <a:pt x="414" y="714"/>
                  </a:lnTo>
                  <a:lnTo>
                    <a:pt x="450" y="456"/>
                  </a:lnTo>
                  <a:lnTo>
                    <a:pt x="438" y="258"/>
                  </a:lnTo>
                  <a:lnTo>
                    <a:pt x="684" y="0"/>
                  </a:lnTo>
                  <a:lnTo>
                    <a:pt x="768" y="18"/>
                  </a:lnTo>
                  <a:lnTo>
                    <a:pt x="768" y="1254"/>
                  </a:lnTo>
                  <a:lnTo>
                    <a:pt x="0" y="1260"/>
                  </a:lnTo>
                  <a:close/>
                </a:path>
              </a:pathLst>
            </a:custGeom>
            <a:gradFill rotWithShape="0">
              <a:gsLst>
                <a:gs pos="0">
                  <a:schemeClr val="folHlink"/>
                </a:gs>
                <a:gs pos="50000">
                  <a:schemeClr val="hlink"/>
                </a:gs>
                <a:gs pos="100000">
                  <a:schemeClr val="folHlink"/>
                </a:gs>
              </a:gsLst>
              <a:lin ang="0" scaled="1"/>
            </a:gra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9504" name="Freeform 48"/>
            <p:cNvSpPr>
              <a:spLocks/>
            </p:cNvSpPr>
            <p:nvPr/>
          </p:nvSpPr>
          <p:spPr bwMode="auto">
            <a:xfrm>
              <a:off x="4994" y="1775"/>
              <a:ext cx="776" cy="2543"/>
            </a:xfrm>
            <a:custGeom>
              <a:avLst/>
              <a:gdLst/>
              <a:ahLst/>
              <a:cxnLst>
                <a:cxn ang="0">
                  <a:pos x="550" y="115"/>
                </a:cxn>
                <a:cxn ang="0">
                  <a:pos x="460" y="529"/>
                </a:cxn>
                <a:cxn ang="0">
                  <a:pos x="298" y="925"/>
                </a:cxn>
                <a:cxn ang="0">
                  <a:pos x="76" y="1267"/>
                </a:cxn>
                <a:cxn ang="0">
                  <a:pos x="4" y="1339"/>
                </a:cxn>
                <a:cxn ang="0">
                  <a:pos x="100" y="1351"/>
                </a:cxn>
                <a:cxn ang="0">
                  <a:pos x="286" y="1399"/>
                </a:cxn>
                <a:cxn ang="0">
                  <a:pos x="394" y="1525"/>
                </a:cxn>
                <a:cxn ang="0">
                  <a:pos x="478" y="1705"/>
                </a:cxn>
                <a:cxn ang="0">
                  <a:pos x="478" y="1969"/>
                </a:cxn>
                <a:cxn ang="0">
                  <a:pos x="370" y="2263"/>
                </a:cxn>
                <a:cxn ang="0">
                  <a:pos x="124" y="2479"/>
                </a:cxn>
                <a:cxn ang="0">
                  <a:pos x="22" y="2515"/>
                </a:cxn>
                <a:cxn ang="0">
                  <a:pos x="196" y="2533"/>
                </a:cxn>
                <a:cxn ang="0">
                  <a:pos x="388" y="2455"/>
                </a:cxn>
                <a:cxn ang="0">
                  <a:pos x="502" y="2299"/>
                </a:cxn>
                <a:cxn ang="0">
                  <a:pos x="598" y="2197"/>
                </a:cxn>
                <a:cxn ang="0">
                  <a:pos x="694" y="2197"/>
                </a:cxn>
                <a:cxn ang="0">
                  <a:pos x="742" y="2230"/>
                </a:cxn>
                <a:cxn ang="0">
                  <a:pos x="712" y="2137"/>
                </a:cxn>
                <a:cxn ang="0">
                  <a:pos x="664" y="1807"/>
                </a:cxn>
                <a:cxn ang="0">
                  <a:pos x="670" y="1561"/>
                </a:cxn>
                <a:cxn ang="0">
                  <a:pos x="718" y="1393"/>
                </a:cxn>
                <a:cxn ang="0">
                  <a:pos x="748" y="1219"/>
                </a:cxn>
                <a:cxn ang="0">
                  <a:pos x="550" y="115"/>
                </a:cxn>
              </a:cxnLst>
              <a:rect l="0" t="0" r="r" b="b"/>
              <a:pathLst>
                <a:path w="776" h="2543">
                  <a:moveTo>
                    <a:pt x="550" y="115"/>
                  </a:moveTo>
                  <a:cubicBezTo>
                    <a:pt x="502" y="0"/>
                    <a:pt x="502" y="394"/>
                    <a:pt x="460" y="529"/>
                  </a:cubicBezTo>
                  <a:cubicBezTo>
                    <a:pt x="418" y="664"/>
                    <a:pt x="362" y="802"/>
                    <a:pt x="298" y="925"/>
                  </a:cubicBezTo>
                  <a:cubicBezTo>
                    <a:pt x="234" y="1048"/>
                    <a:pt x="125" y="1198"/>
                    <a:pt x="76" y="1267"/>
                  </a:cubicBezTo>
                  <a:cubicBezTo>
                    <a:pt x="27" y="1336"/>
                    <a:pt x="0" y="1325"/>
                    <a:pt x="4" y="1339"/>
                  </a:cubicBezTo>
                  <a:cubicBezTo>
                    <a:pt x="8" y="1353"/>
                    <a:pt x="53" y="1341"/>
                    <a:pt x="100" y="1351"/>
                  </a:cubicBezTo>
                  <a:cubicBezTo>
                    <a:pt x="147" y="1361"/>
                    <a:pt x="237" y="1370"/>
                    <a:pt x="286" y="1399"/>
                  </a:cubicBezTo>
                  <a:cubicBezTo>
                    <a:pt x="335" y="1428"/>
                    <a:pt x="362" y="1474"/>
                    <a:pt x="394" y="1525"/>
                  </a:cubicBezTo>
                  <a:cubicBezTo>
                    <a:pt x="426" y="1576"/>
                    <a:pt x="464" y="1631"/>
                    <a:pt x="478" y="1705"/>
                  </a:cubicBezTo>
                  <a:cubicBezTo>
                    <a:pt x="492" y="1779"/>
                    <a:pt x="496" y="1876"/>
                    <a:pt x="478" y="1969"/>
                  </a:cubicBezTo>
                  <a:cubicBezTo>
                    <a:pt x="460" y="2062"/>
                    <a:pt x="429" y="2178"/>
                    <a:pt x="370" y="2263"/>
                  </a:cubicBezTo>
                  <a:cubicBezTo>
                    <a:pt x="311" y="2348"/>
                    <a:pt x="238" y="2428"/>
                    <a:pt x="124" y="2479"/>
                  </a:cubicBezTo>
                  <a:cubicBezTo>
                    <a:pt x="66" y="2521"/>
                    <a:pt x="10" y="2506"/>
                    <a:pt x="22" y="2515"/>
                  </a:cubicBezTo>
                  <a:cubicBezTo>
                    <a:pt x="34" y="2524"/>
                    <a:pt x="135" y="2543"/>
                    <a:pt x="196" y="2533"/>
                  </a:cubicBezTo>
                  <a:cubicBezTo>
                    <a:pt x="257" y="2523"/>
                    <a:pt x="337" y="2494"/>
                    <a:pt x="388" y="2455"/>
                  </a:cubicBezTo>
                  <a:cubicBezTo>
                    <a:pt x="439" y="2416"/>
                    <a:pt x="467" y="2342"/>
                    <a:pt x="502" y="2299"/>
                  </a:cubicBezTo>
                  <a:cubicBezTo>
                    <a:pt x="537" y="2256"/>
                    <a:pt x="566" y="2214"/>
                    <a:pt x="598" y="2197"/>
                  </a:cubicBezTo>
                  <a:cubicBezTo>
                    <a:pt x="630" y="2180"/>
                    <a:pt x="670" y="2191"/>
                    <a:pt x="694" y="2197"/>
                  </a:cubicBezTo>
                  <a:cubicBezTo>
                    <a:pt x="718" y="2203"/>
                    <a:pt x="739" y="2240"/>
                    <a:pt x="742" y="2230"/>
                  </a:cubicBezTo>
                  <a:cubicBezTo>
                    <a:pt x="745" y="2220"/>
                    <a:pt x="725" y="2207"/>
                    <a:pt x="712" y="2137"/>
                  </a:cubicBezTo>
                  <a:cubicBezTo>
                    <a:pt x="699" y="2067"/>
                    <a:pt x="671" y="1903"/>
                    <a:pt x="664" y="1807"/>
                  </a:cubicBezTo>
                  <a:cubicBezTo>
                    <a:pt x="657" y="1711"/>
                    <a:pt x="661" y="1630"/>
                    <a:pt x="670" y="1561"/>
                  </a:cubicBezTo>
                  <a:cubicBezTo>
                    <a:pt x="679" y="1492"/>
                    <a:pt x="705" y="1450"/>
                    <a:pt x="718" y="1393"/>
                  </a:cubicBezTo>
                  <a:cubicBezTo>
                    <a:pt x="731" y="1336"/>
                    <a:pt x="776" y="1427"/>
                    <a:pt x="748" y="1219"/>
                  </a:cubicBezTo>
                  <a:cubicBezTo>
                    <a:pt x="720" y="1011"/>
                    <a:pt x="598" y="230"/>
                    <a:pt x="550" y="115"/>
                  </a:cubicBezTo>
                  <a:close/>
                </a:path>
              </a:pathLst>
            </a:custGeom>
            <a:gradFill rotWithShape="0">
              <a:gsLst>
                <a:gs pos="0">
                  <a:schemeClr val="accent2">
                    <a:gamma/>
                    <a:shade val="46275"/>
                    <a:invGamma/>
                  </a:schemeClr>
                </a:gs>
                <a:gs pos="50000">
                  <a:schemeClr val="accent2"/>
                </a:gs>
                <a:gs pos="100000">
                  <a:schemeClr val="accent2">
                    <a:gamma/>
                    <a:shade val="46275"/>
                    <a:invGamma/>
                  </a:schemeClr>
                </a:gs>
              </a:gsLst>
              <a:lin ang="0" scaled="1"/>
            </a:gradFill>
            <a:ln w="9525">
              <a:noFill/>
              <a:round/>
              <a:headEnd/>
              <a:tailEnd/>
            </a:ln>
            <a:effectLst/>
          </p:spPr>
          <p:txBody>
            <a:bodyPr wrap="none" anchor="ctr"/>
            <a:lstStyle/>
            <a:p>
              <a:pPr>
                <a:defRPr/>
              </a:pPr>
              <a:endParaRPr lang="en-IN">
                <a:cs typeface="+mn-cs"/>
              </a:endParaRPr>
            </a:p>
          </p:txBody>
        </p:sp>
        <p:sp>
          <p:nvSpPr>
            <p:cNvPr id="19505" name="Freeform 49" descr="kimonopat1"/>
            <p:cNvSpPr>
              <a:spLocks/>
            </p:cNvSpPr>
            <p:nvPr/>
          </p:nvSpPr>
          <p:spPr bwMode="auto">
            <a:xfrm>
              <a:off x="5046" y="2229"/>
              <a:ext cx="617" cy="1376"/>
            </a:xfrm>
            <a:custGeom>
              <a:avLst/>
              <a:gdLst/>
              <a:ahLst/>
              <a:cxnLst>
                <a:cxn ang="0">
                  <a:pos x="486" y="3"/>
                </a:cxn>
                <a:cxn ang="0">
                  <a:pos x="402" y="381"/>
                </a:cxn>
                <a:cxn ang="0">
                  <a:pos x="216" y="777"/>
                </a:cxn>
                <a:cxn ang="0">
                  <a:pos x="0" y="1119"/>
                </a:cxn>
                <a:cxn ang="0">
                  <a:pos x="102" y="1101"/>
                </a:cxn>
                <a:cxn ang="0">
                  <a:pos x="282" y="1119"/>
                </a:cxn>
                <a:cxn ang="0">
                  <a:pos x="378" y="1185"/>
                </a:cxn>
                <a:cxn ang="0">
                  <a:pos x="432" y="1269"/>
                </a:cxn>
                <a:cxn ang="0">
                  <a:pos x="444" y="1365"/>
                </a:cxn>
                <a:cxn ang="0">
                  <a:pos x="498" y="1203"/>
                </a:cxn>
                <a:cxn ang="0">
                  <a:pos x="564" y="825"/>
                </a:cxn>
                <a:cxn ang="0">
                  <a:pos x="606" y="363"/>
                </a:cxn>
                <a:cxn ang="0">
                  <a:pos x="486" y="3"/>
                </a:cxn>
              </a:cxnLst>
              <a:rect l="0" t="0" r="r" b="b"/>
              <a:pathLst>
                <a:path w="617" h="1376">
                  <a:moveTo>
                    <a:pt x="486" y="3"/>
                  </a:moveTo>
                  <a:cubicBezTo>
                    <a:pt x="452" y="6"/>
                    <a:pt x="447" y="252"/>
                    <a:pt x="402" y="381"/>
                  </a:cubicBezTo>
                  <a:cubicBezTo>
                    <a:pt x="357" y="510"/>
                    <a:pt x="283" y="654"/>
                    <a:pt x="216" y="777"/>
                  </a:cubicBezTo>
                  <a:cubicBezTo>
                    <a:pt x="149" y="900"/>
                    <a:pt x="19" y="1065"/>
                    <a:pt x="0" y="1119"/>
                  </a:cubicBezTo>
                  <a:cubicBezTo>
                    <a:pt x="48" y="1119"/>
                    <a:pt x="55" y="1101"/>
                    <a:pt x="102" y="1101"/>
                  </a:cubicBezTo>
                  <a:cubicBezTo>
                    <a:pt x="149" y="1101"/>
                    <a:pt x="236" y="1105"/>
                    <a:pt x="282" y="1119"/>
                  </a:cubicBezTo>
                  <a:cubicBezTo>
                    <a:pt x="328" y="1133"/>
                    <a:pt x="353" y="1160"/>
                    <a:pt x="378" y="1185"/>
                  </a:cubicBezTo>
                  <a:cubicBezTo>
                    <a:pt x="403" y="1210"/>
                    <a:pt x="421" y="1239"/>
                    <a:pt x="432" y="1269"/>
                  </a:cubicBezTo>
                  <a:cubicBezTo>
                    <a:pt x="443" y="1299"/>
                    <a:pt x="433" y="1376"/>
                    <a:pt x="444" y="1365"/>
                  </a:cubicBezTo>
                  <a:cubicBezTo>
                    <a:pt x="455" y="1354"/>
                    <a:pt x="478" y="1293"/>
                    <a:pt x="498" y="1203"/>
                  </a:cubicBezTo>
                  <a:cubicBezTo>
                    <a:pt x="518" y="1113"/>
                    <a:pt x="546" y="965"/>
                    <a:pt x="564" y="825"/>
                  </a:cubicBezTo>
                  <a:cubicBezTo>
                    <a:pt x="582" y="685"/>
                    <a:pt x="617" y="496"/>
                    <a:pt x="606" y="363"/>
                  </a:cubicBezTo>
                  <a:cubicBezTo>
                    <a:pt x="595" y="230"/>
                    <a:pt x="520" y="0"/>
                    <a:pt x="486" y="3"/>
                  </a:cubicBezTo>
                  <a:close/>
                </a:path>
              </a:pathLst>
            </a:custGeom>
            <a:blipFill dpi="0" rotWithShape="0">
              <a:blip r:embed="rId15" cstate="print"/>
              <a:srcRect/>
              <a:tile tx="0" ty="0" sx="100000" sy="100000" flip="none" algn="tl"/>
            </a:blipFill>
            <a:ln w="9525" cap="flat" cmpd="sng">
              <a:noFill/>
              <a:prstDash val="solid"/>
              <a:round/>
              <a:headEnd/>
              <a:tailEnd/>
            </a:ln>
            <a:effectLst/>
          </p:spPr>
          <p:txBody>
            <a:bodyPr wrap="none" anchor="ctr"/>
            <a:lstStyle/>
            <a:p>
              <a:pPr>
                <a:defRPr/>
              </a:pPr>
              <a:endParaRPr lang="en-IN">
                <a:cs typeface="+mn-cs"/>
              </a:endParaRPr>
            </a:p>
          </p:txBody>
        </p:sp>
        <p:sp>
          <p:nvSpPr>
            <p:cNvPr id="19506" name="Freeform 50" descr="kimonopat1"/>
            <p:cNvSpPr>
              <a:spLocks/>
            </p:cNvSpPr>
            <p:nvPr/>
          </p:nvSpPr>
          <p:spPr bwMode="auto">
            <a:xfrm>
              <a:off x="5193" y="269"/>
              <a:ext cx="576" cy="3180"/>
            </a:xfrm>
            <a:custGeom>
              <a:avLst/>
              <a:gdLst/>
              <a:ahLst/>
              <a:cxnLst>
                <a:cxn ang="0">
                  <a:pos x="42" y="61"/>
                </a:cxn>
                <a:cxn ang="0">
                  <a:pos x="156" y="517"/>
                </a:cxn>
                <a:cxn ang="0">
                  <a:pos x="288" y="991"/>
                </a:cxn>
                <a:cxn ang="0">
                  <a:pos x="414" y="1435"/>
                </a:cxn>
                <a:cxn ang="0">
                  <a:pos x="576" y="1807"/>
                </a:cxn>
                <a:cxn ang="0">
                  <a:pos x="576" y="3055"/>
                </a:cxn>
                <a:cxn ang="0">
                  <a:pos x="414" y="2557"/>
                </a:cxn>
                <a:cxn ang="0">
                  <a:pos x="252" y="1765"/>
                </a:cxn>
                <a:cxn ang="0">
                  <a:pos x="126" y="961"/>
                </a:cxn>
                <a:cxn ang="0">
                  <a:pos x="12" y="151"/>
                </a:cxn>
                <a:cxn ang="0">
                  <a:pos x="42" y="61"/>
                </a:cxn>
              </a:cxnLst>
              <a:rect l="0" t="0" r="r" b="b"/>
              <a:pathLst>
                <a:path w="576" h="3180">
                  <a:moveTo>
                    <a:pt x="42" y="61"/>
                  </a:moveTo>
                  <a:cubicBezTo>
                    <a:pt x="66" y="122"/>
                    <a:pt x="115" y="362"/>
                    <a:pt x="156" y="517"/>
                  </a:cubicBezTo>
                  <a:cubicBezTo>
                    <a:pt x="197" y="672"/>
                    <a:pt x="245" y="838"/>
                    <a:pt x="288" y="991"/>
                  </a:cubicBezTo>
                  <a:cubicBezTo>
                    <a:pt x="331" y="1144"/>
                    <a:pt x="366" y="1299"/>
                    <a:pt x="414" y="1435"/>
                  </a:cubicBezTo>
                  <a:cubicBezTo>
                    <a:pt x="462" y="1571"/>
                    <a:pt x="549" y="1537"/>
                    <a:pt x="576" y="1807"/>
                  </a:cubicBezTo>
                  <a:lnTo>
                    <a:pt x="576" y="3055"/>
                  </a:lnTo>
                  <a:cubicBezTo>
                    <a:pt x="549" y="3180"/>
                    <a:pt x="468" y="2772"/>
                    <a:pt x="414" y="2557"/>
                  </a:cubicBezTo>
                  <a:cubicBezTo>
                    <a:pt x="360" y="2342"/>
                    <a:pt x="300" y="2031"/>
                    <a:pt x="252" y="1765"/>
                  </a:cubicBezTo>
                  <a:cubicBezTo>
                    <a:pt x="204" y="1499"/>
                    <a:pt x="166" y="1230"/>
                    <a:pt x="126" y="961"/>
                  </a:cubicBezTo>
                  <a:cubicBezTo>
                    <a:pt x="86" y="692"/>
                    <a:pt x="24" y="299"/>
                    <a:pt x="12" y="151"/>
                  </a:cubicBezTo>
                  <a:cubicBezTo>
                    <a:pt x="0" y="3"/>
                    <a:pt x="18" y="0"/>
                    <a:pt x="42" y="61"/>
                  </a:cubicBezTo>
                  <a:close/>
                </a:path>
              </a:pathLst>
            </a:custGeom>
            <a:blipFill dpi="0" rotWithShape="0">
              <a:blip r:embed="rId15" cstate="print"/>
              <a:srcRect/>
              <a:tile tx="0" ty="0" sx="100000" sy="100000" flip="none" algn="tl"/>
            </a:blipFill>
            <a:ln w="9525" cap="flat" cmpd="sng">
              <a:noFill/>
              <a:prstDash val="solid"/>
              <a:round/>
              <a:headEnd/>
              <a:tailEnd/>
            </a:ln>
            <a:effectLst/>
          </p:spPr>
          <p:txBody>
            <a:bodyPr wrap="none" anchor="ctr"/>
            <a:lstStyle/>
            <a:p>
              <a:pPr>
                <a:defRPr/>
              </a:pPr>
              <a:endParaRPr lang="en-IN">
                <a:cs typeface="+mn-cs"/>
              </a:endParaRPr>
            </a:p>
          </p:txBody>
        </p:sp>
        <p:sp>
          <p:nvSpPr>
            <p:cNvPr id="19507" name="Freeform 51"/>
            <p:cNvSpPr>
              <a:spLocks/>
            </p:cNvSpPr>
            <p:nvPr/>
          </p:nvSpPr>
          <p:spPr bwMode="auto">
            <a:xfrm>
              <a:off x="5197" y="165"/>
              <a:ext cx="573" cy="1935"/>
            </a:xfrm>
            <a:custGeom>
              <a:avLst/>
              <a:gdLst/>
              <a:ahLst/>
              <a:cxnLst>
                <a:cxn ang="0">
                  <a:pos x="69" y="63"/>
                </a:cxn>
                <a:cxn ang="0">
                  <a:pos x="207" y="549"/>
                </a:cxn>
                <a:cxn ang="0">
                  <a:pos x="381" y="1101"/>
                </a:cxn>
                <a:cxn ang="0">
                  <a:pos x="573" y="1575"/>
                </a:cxn>
                <a:cxn ang="0">
                  <a:pos x="573" y="1935"/>
                </a:cxn>
                <a:cxn ang="0">
                  <a:pos x="321" y="1449"/>
                </a:cxn>
                <a:cxn ang="0">
                  <a:pos x="147" y="699"/>
                </a:cxn>
                <a:cxn ang="0">
                  <a:pos x="15" y="171"/>
                </a:cxn>
                <a:cxn ang="0">
                  <a:pos x="69" y="63"/>
                </a:cxn>
              </a:cxnLst>
              <a:rect l="0" t="0" r="r" b="b"/>
              <a:pathLst>
                <a:path w="573" h="1935">
                  <a:moveTo>
                    <a:pt x="69" y="63"/>
                  </a:moveTo>
                  <a:cubicBezTo>
                    <a:pt x="101" y="126"/>
                    <a:pt x="155" y="376"/>
                    <a:pt x="207" y="549"/>
                  </a:cubicBezTo>
                  <a:cubicBezTo>
                    <a:pt x="259" y="722"/>
                    <a:pt x="320" y="930"/>
                    <a:pt x="381" y="1101"/>
                  </a:cubicBezTo>
                  <a:cubicBezTo>
                    <a:pt x="442" y="1272"/>
                    <a:pt x="541" y="1436"/>
                    <a:pt x="573" y="1575"/>
                  </a:cubicBezTo>
                  <a:lnTo>
                    <a:pt x="573" y="1935"/>
                  </a:lnTo>
                  <a:cubicBezTo>
                    <a:pt x="531" y="1914"/>
                    <a:pt x="392" y="1655"/>
                    <a:pt x="321" y="1449"/>
                  </a:cubicBezTo>
                  <a:cubicBezTo>
                    <a:pt x="250" y="1243"/>
                    <a:pt x="198" y="912"/>
                    <a:pt x="147" y="699"/>
                  </a:cubicBezTo>
                  <a:cubicBezTo>
                    <a:pt x="96" y="486"/>
                    <a:pt x="30" y="274"/>
                    <a:pt x="15" y="171"/>
                  </a:cubicBezTo>
                  <a:cubicBezTo>
                    <a:pt x="0" y="68"/>
                    <a:pt x="37" y="0"/>
                    <a:pt x="69" y="63"/>
                  </a:cubicBezTo>
                  <a:close/>
                </a:path>
              </a:pathLst>
            </a:custGeom>
            <a:gradFill rotWithShape="0">
              <a:gsLst>
                <a:gs pos="0">
                  <a:schemeClr val="bg1"/>
                </a:gs>
                <a:gs pos="100000">
                  <a:schemeClr val="folHlink"/>
                </a:gs>
              </a:gsLst>
              <a:lin ang="0" scaled="1"/>
            </a:gra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9508" name="Freeform 52"/>
            <p:cNvSpPr>
              <a:spLocks/>
            </p:cNvSpPr>
            <p:nvPr/>
          </p:nvSpPr>
          <p:spPr bwMode="auto">
            <a:xfrm>
              <a:off x="5004" y="0"/>
              <a:ext cx="363"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round/>
              <a:headEnd/>
              <a:tailEnd/>
            </a:ln>
            <a:effectLst/>
          </p:spPr>
          <p:txBody>
            <a:bodyPr wrap="none" anchor="ctr"/>
            <a:lstStyle/>
            <a:p>
              <a:pPr>
                <a:defRPr/>
              </a:pPr>
              <a:endParaRPr lang="en-IN">
                <a:cs typeface="+mn-cs"/>
              </a:endParaRPr>
            </a:p>
          </p:txBody>
        </p:sp>
        <p:sp>
          <p:nvSpPr>
            <p:cNvPr id="19509" name="Freeform 53"/>
            <p:cNvSpPr>
              <a:spLocks/>
            </p:cNvSpPr>
            <p:nvPr/>
          </p:nvSpPr>
          <p:spPr bwMode="auto">
            <a:xfrm>
              <a:off x="5004" y="1"/>
              <a:ext cx="189" cy="2112"/>
            </a:xfrm>
            <a:custGeom>
              <a:avLst/>
              <a:gdLst/>
              <a:ahLst/>
              <a:cxnLst>
                <a:cxn ang="0">
                  <a:pos x="0" y="2094"/>
                </a:cxn>
                <a:cxn ang="0">
                  <a:pos x="66" y="1992"/>
                </a:cxn>
                <a:cxn ang="0">
                  <a:pos x="150" y="1464"/>
                </a:cxn>
                <a:cxn ang="0">
                  <a:pos x="234" y="678"/>
                </a:cxn>
                <a:cxn ang="0">
                  <a:pos x="324" y="0"/>
                </a:cxn>
                <a:cxn ang="0">
                  <a:pos x="0" y="0"/>
                </a:cxn>
                <a:cxn ang="0">
                  <a:pos x="0" y="2094"/>
                </a:cxn>
              </a:cxnLst>
              <a:rect l="0" t="0" r="r" b="b"/>
              <a:pathLst>
                <a:path w="363" h="2112">
                  <a:moveTo>
                    <a:pt x="0" y="2094"/>
                  </a:moveTo>
                  <a:cubicBezTo>
                    <a:pt x="54" y="2112"/>
                    <a:pt x="41" y="2097"/>
                    <a:pt x="66" y="1992"/>
                  </a:cubicBezTo>
                  <a:cubicBezTo>
                    <a:pt x="91" y="1887"/>
                    <a:pt x="122" y="1683"/>
                    <a:pt x="150" y="1464"/>
                  </a:cubicBezTo>
                  <a:cubicBezTo>
                    <a:pt x="178" y="1245"/>
                    <a:pt x="205" y="922"/>
                    <a:pt x="234" y="678"/>
                  </a:cubicBezTo>
                  <a:cubicBezTo>
                    <a:pt x="263" y="434"/>
                    <a:pt x="363" y="113"/>
                    <a:pt x="324" y="0"/>
                  </a:cubicBezTo>
                  <a:lnTo>
                    <a:pt x="0" y="0"/>
                  </a:lnTo>
                  <a:cubicBezTo>
                    <a:pt x="0" y="0"/>
                    <a:pt x="0" y="2094"/>
                    <a:pt x="0" y="2094"/>
                  </a:cubicBezTo>
                  <a:close/>
                </a:path>
              </a:pathLst>
            </a:custGeom>
            <a:gradFill rotWithShape="0">
              <a:gsLst>
                <a:gs pos="0">
                  <a:schemeClr val="folHlink"/>
                </a:gs>
                <a:gs pos="50000">
                  <a:schemeClr val="hlink"/>
                </a:gs>
                <a:gs pos="100000">
                  <a:schemeClr val="folHlink"/>
                </a:gs>
              </a:gsLst>
              <a:lin ang="0" scaled="1"/>
            </a:gradFill>
            <a:ln w="9525">
              <a:noFill/>
              <a:round/>
              <a:headEnd/>
              <a:tailEnd/>
            </a:ln>
            <a:effectLst/>
          </p:spPr>
          <p:txBody>
            <a:bodyPr wrap="none" anchor="ctr"/>
            <a:lstStyle/>
            <a:p>
              <a:pPr>
                <a:defRPr/>
              </a:pPr>
              <a:endParaRPr lang="en-IN">
                <a:cs typeface="+mn-cs"/>
              </a:endParaRPr>
            </a:p>
          </p:txBody>
        </p:sp>
        <p:sp>
          <p:nvSpPr>
            <p:cNvPr id="19510" name="Rectangle 54"/>
            <p:cNvSpPr>
              <a:spLocks noChangeArrowheads="1"/>
            </p:cNvSpPr>
            <p:nvPr/>
          </p:nvSpPr>
          <p:spPr bwMode="auto">
            <a:xfrm>
              <a:off x="4955" y="1"/>
              <a:ext cx="56" cy="4320"/>
            </a:xfrm>
            <a:prstGeom prst="rect">
              <a:avLst/>
            </a:prstGeom>
            <a:gradFill rotWithShape="0">
              <a:gsLst>
                <a:gs pos="0">
                  <a:srgbClr val="FAE3B7"/>
                </a:gs>
                <a:gs pos="17999">
                  <a:srgbClr val="A28949"/>
                </a:gs>
                <a:gs pos="31000">
                  <a:srgbClr val="835E17"/>
                </a:gs>
                <a:gs pos="33000">
                  <a:srgbClr val="BD922A"/>
                </a:gs>
                <a:gs pos="37000">
                  <a:srgbClr val="FBE4AE"/>
                </a:gs>
                <a:gs pos="78999">
                  <a:srgbClr val="BD922A"/>
                </a:gs>
                <a:gs pos="87000">
                  <a:srgbClr val="BD922A"/>
                </a:gs>
                <a:gs pos="100000">
                  <a:srgbClr val="FBE4AE"/>
                </a:gs>
              </a:gsLst>
              <a:lin ang="5400000" scaled="1"/>
            </a:gradFill>
            <a:ln w="9525">
              <a:noFill/>
              <a:miter lim="800000"/>
              <a:headEnd/>
              <a:tailEnd/>
            </a:ln>
            <a:effectLst/>
          </p:spPr>
          <p:txBody>
            <a:bodyPr wrap="none" anchor="ctr"/>
            <a:lstStyle/>
            <a:p>
              <a:pPr algn="ctr" eaLnBrk="1" hangingPunct="1">
                <a:defRPr/>
              </a:pPr>
              <a:endParaRPr kumimoji="1" lang="en-US">
                <a:cs typeface="+mn-cs"/>
              </a:endParaRPr>
            </a:p>
          </p:txBody>
        </p:sp>
        <p:sp>
          <p:nvSpPr>
            <p:cNvPr id="19511" name="Freeform 55"/>
            <p:cNvSpPr>
              <a:spLocks/>
            </p:cNvSpPr>
            <p:nvPr/>
          </p:nvSpPr>
          <p:spPr bwMode="auto">
            <a:xfrm>
              <a:off x="5013" y="3924"/>
              <a:ext cx="734" cy="390"/>
            </a:xfrm>
            <a:custGeom>
              <a:avLst/>
              <a:gdLst/>
              <a:ahLst/>
              <a:cxnLst>
                <a:cxn ang="0">
                  <a:pos x="1" y="357"/>
                </a:cxn>
                <a:cxn ang="0">
                  <a:pos x="109" y="341"/>
                </a:cxn>
                <a:cxn ang="0">
                  <a:pos x="241" y="305"/>
                </a:cxn>
                <a:cxn ang="0">
                  <a:pos x="353" y="209"/>
                </a:cxn>
                <a:cxn ang="0">
                  <a:pos x="429" y="89"/>
                </a:cxn>
                <a:cxn ang="0">
                  <a:pos x="493" y="17"/>
                </a:cxn>
                <a:cxn ang="0">
                  <a:pos x="577" y="1"/>
                </a:cxn>
                <a:cxn ang="0">
                  <a:pos x="629" y="21"/>
                </a:cxn>
                <a:cxn ang="0">
                  <a:pos x="673" y="65"/>
                </a:cxn>
                <a:cxn ang="0">
                  <a:pos x="673" y="137"/>
                </a:cxn>
                <a:cxn ang="0">
                  <a:pos x="561" y="225"/>
                </a:cxn>
                <a:cxn ang="0">
                  <a:pos x="425" y="297"/>
                </a:cxn>
                <a:cxn ang="0">
                  <a:pos x="245" y="357"/>
                </a:cxn>
                <a:cxn ang="0">
                  <a:pos x="113" y="377"/>
                </a:cxn>
                <a:cxn ang="0">
                  <a:pos x="1" y="357"/>
                </a:cxn>
              </a:cxnLst>
              <a:rect l="0" t="0" r="r" b="b"/>
              <a:pathLst>
                <a:path w="692" h="378">
                  <a:moveTo>
                    <a:pt x="1" y="357"/>
                  </a:moveTo>
                  <a:cubicBezTo>
                    <a:pt x="0" y="351"/>
                    <a:pt x="69" y="350"/>
                    <a:pt x="109" y="341"/>
                  </a:cubicBezTo>
                  <a:cubicBezTo>
                    <a:pt x="149" y="332"/>
                    <a:pt x="200" y="327"/>
                    <a:pt x="241" y="305"/>
                  </a:cubicBezTo>
                  <a:cubicBezTo>
                    <a:pt x="282" y="283"/>
                    <a:pt x="322" y="245"/>
                    <a:pt x="353" y="209"/>
                  </a:cubicBezTo>
                  <a:cubicBezTo>
                    <a:pt x="384" y="173"/>
                    <a:pt x="406" y="121"/>
                    <a:pt x="429" y="89"/>
                  </a:cubicBezTo>
                  <a:cubicBezTo>
                    <a:pt x="452" y="57"/>
                    <a:pt x="468" y="32"/>
                    <a:pt x="493" y="17"/>
                  </a:cubicBezTo>
                  <a:cubicBezTo>
                    <a:pt x="518" y="2"/>
                    <a:pt x="554" y="0"/>
                    <a:pt x="577" y="1"/>
                  </a:cubicBezTo>
                  <a:cubicBezTo>
                    <a:pt x="600" y="2"/>
                    <a:pt x="613" y="10"/>
                    <a:pt x="629" y="21"/>
                  </a:cubicBezTo>
                  <a:cubicBezTo>
                    <a:pt x="645" y="32"/>
                    <a:pt x="666" y="46"/>
                    <a:pt x="673" y="65"/>
                  </a:cubicBezTo>
                  <a:cubicBezTo>
                    <a:pt x="680" y="84"/>
                    <a:pt x="692" y="110"/>
                    <a:pt x="673" y="137"/>
                  </a:cubicBezTo>
                  <a:cubicBezTo>
                    <a:pt x="654" y="164"/>
                    <a:pt x="602" y="198"/>
                    <a:pt x="561" y="225"/>
                  </a:cubicBezTo>
                  <a:cubicBezTo>
                    <a:pt x="520" y="252"/>
                    <a:pt x="478" y="275"/>
                    <a:pt x="425" y="297"/>
                  </a:cubicBezTo>
                  <a:cubicBezTo>
                    <a:pt x="372" y="319"/>
                    <a:pt x="297" y="344"/>
                    <a:pt x="245" y="357"/>
                  </a:cubicBezTo>
                  <a:cubicBezTo>
                    <a:pt x="193" y="370"/>
                    <a:pt x="156" y="376"/>
                    <a:pt x="113" y="377"/>
                  </a:cubicBezTo>
                  <a:cubicBezTo>
                    <a:pt x="70" y="378"/>
                    <a:pt x="2" y="363"/>
                    <a:pt x="1" y="357"/>
                  </a:cubicBezTo>
                  <a:close/>
                </a:path>
              </a:pathLst>
            </a:custGeom>
            <a:gradFill rotWithShape="0">
              <a:gsLst>
                <a:gs pos="0">
                  <a:schemeClr val="bg1"/>
                </a:gs>
                <a:gs pos="50000">
                  <a:schemeClr val="folHlink"/>
                </a:gs>
                <a:gs pos="100000">
                  <a:schemeClr val="bg1"/>
                </a:gs>
              </a:gsLst>
              <a:lin ang="0" scaled="1"/>
            </a:gradFill>
            <a:ln w="9525" cap="flat" cmpd="sng">
              <a:noFill/>
              <a:prstDash val="solid"/>
              <a:round/>
              <a:headEnd type="none" w="med" len="med"/>
              <a:tailEnd type="none" w="med" len="med"/>
            </a:ln>
            <a:effectLst/>
          </p:spPr>
          <p:txBody>
            <a:bodyPr wrap="none" anchor="ctr"/>
            <a:lstStyle/>
            <a:p>
              <a:pPr>
                <a:defRPr/>
              </a:pPr>
              <a:endParaRPr lang="en-IN">
                <a:cs typeface="+mn-cs"/>
              </a:endParaRPr>
            </a:p>
          </p:txBody>
        </p:sp>
        <p:sp>
          <p:nvSpPr>
            <p:cNvPr id="19512" name="AutoShape 56"/>
            <p:cNvSpPr>
              <a:spLocks noChangeArrowheads="1"/>
            </p:cNvSpPr>
            <p:nvPr/>
          </p:nvSpPr>
          <p:spPr bwMode="hidden">
            <a:xfrm rot="5400000">
              <a:off x="2724" y="2089"/>
              <a:ext cx="4320" cy="142"/>
            </a:xfrm>
            <a:custGeom>
              <a:avLst/>
              <a:gdLst>
                <a:gd name="G0" fmla="+- 607 0 0"/>
                <a:gd name="G1" fmla="+- 21600 0 607"/>
                <a:gd name="G2" fmla="*/ 607 1 2"/>
                <a:gd name="G3" fmla="+- 21600 0 G2"/>
                <a:gd name="G4" fmla="+/ 607 21600 2"/>
                <a:gd name="G5" fmla="+/ G1 0 2"/>
                <a:gd name="G6" fmla="*/ 21600 21600 607"/>
                <a:gd name="G7" fmla="*/ G6 1 2"/>
                <a:gd name="G8" fmla="+- 21600 0 G7"/>
                <a:gd name="G9" fmla="*/ 21600 1 2"/>
                <a:gd name="G10" fmla="+- 607 0 G9"/>
                <a:gd name="G11" fmla="?: G10 G8 0"/>
                <a:gd name="G12" fmla="?: G10 G7 21600"/>
                <a:gd name="T0" fmla="*/ 21296 w 21600"/>
                <a:gd name="T1" fmla="*/ 10800 h 21600"/>
                <a:gd name="T2" fmla="*/ 10800 w 21600"/>
                <a:gd name="T3" fmla="*/ 21600 h 21600"/>
                <a:gd name="T4" fmla="*/ 304 w 21600"/>
                <a:gd name="T5" fmla="*/ 10800 h 21600"/>
                <a:gd name="T6" fmla="*/ 10800 w 21600"/>
                <a:gd name="T7" fmla="*/ 0 h 21600"/>
                <a:gd name="T8" fmla="*/ 2104 w 21600"/>
                <a:gd name="T9" fmla="*/ 2104 h 21600"/>
                <a:gd name="T10" fmla="*/ 19496 w 21600"/>
                <a:gd name="T11" fmla="*/ 19496 h 21600"/>
              </a:gdLst>
              <a:ahLst/>
              <a:cxnLst>
                <a:cxn ang="0">
                  <a:pos x="T0" y="T1"/>
                </a:cxn>
                <a:cxn ang="0">
                  <a:pos x="T2" y="T3"/>
                </a:cxn>
                <a:cxn ang="0">
                  <a:pos x="T4" y="T5"/>
                </a:cxn>
                <a:cxn ang="0">
                  <a:pos x="T6" y="T7"/>
                </a:cxn>
              </a:cxnLst>
              <a:rect l="T8" t="T9" r="T10" b="T11"/>
              <a:pathLst>
                <a:path w="21600" h="21600">
                  <a:moveTo>
                    <a:pt x="0" y="0"/>
                  </a:moveTo>
                  <a:lnTo>
                    <a:pt x="607" y="21600"/>
                  </a:lnTo>
                  <a:lnTo>
                    <a:pt x="20993" y="21600"/>
                  </a:lnTo>
                  <a:lnTo>
                    <a:pt x="21600" y="0"/>
                  </a:lnTo>
                  <a:close/>
                </a:path>
              </a:pathLst>
            </a:custGeom>
            <a:gradFill rotWithShape="0">
              <a:gsLst>
                <a:gs pos="0">
                  <a:schemeClr val="bg1"/>
                </a:gs>
                <a:gs pos="100000">
                  <a:schemeClr val="bg2"/>
                </a:gs>
              </a:gsLst>
              <a:lin ang="0" scaled="1"/>
            </a:gradFill>
            <a:ln w="9525">
              <a:noFill/>
              <a:miter lim="800000"/>
              <a:headEnd/>
              <a:tailEnd/>
            </a:ln>
            <a:effectLst/>
          </p:spPr>
          <p:txBody>
            <a:bodyPr rot="10800000" vert="eaVert" wrap="none" anchor="ctr"/>
            <a:lstStyle/>
            <a:p>
              <a:pPr algn="ctr" eaLnBrk="1" hangingPunct="1">
                <a:defRPr/>
              </a:pPr>
              <a:endParaRPr kumimoji="1" lang="en-US">
                <a:cs typeface="+mn-cs"/>
              </a:endParaRPr>
            </a:p>
          </p:txBody>
        </p:sp>
      </p:grpSp>
      <p:sp>
        <p:nvSpPr>
          <p:cNvPr id="1027" name="Rectangle 57"/>
          <p:cNvSpPr>
            <a:spLocks noGrp="1" noChangeArrowheads="1"/>
          </p:cNvSpPr>
          <p:nvPr>
            <p:ph type="title"/>
          </p:nvPr>
        </p:nvSpPr>
        <p:spPr bwMode="auto">
          <a:xfrm>
            <a:off x="219075" y="227013"/>
            <a:ext cx="7477125"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58"/>
          <p:cNvSpPr>
            <a:spLocks noGrp="1" noChangeArrowheads="1"/>
          </p:cNvSpPr>
          <p:nvPr>
            <p:ph type="body" idx="1"/>
          </p:nvPr>
        </p:nvSpPr>
        <p:spPr bwMode="auto">
          <a:xfrm>
            <a:off x="263525" y="1598613"/>
            <a:ext cx="7386638" cy="44973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9515" name="Rectangle 59"/>
          <p:cNvSpPr>
            <a:spLocks noGrp="1" noChangeArrowheads="1"/>
          </p:cNvSpPr>
          <p:nvPr>
            <p:ph type="dt" sz="half" idx="2"/>
          </p:nvPr>
        </p:nvSpPr>
        <p:spPr bwMode="auto">
          <a:xfrm>
            <a:off x="301625" y="6242050"/>
            <a:ext cx="1782763"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cs typeface="+mn-cs"/>
              </a:defRPr>
            </a:lvl1pPr>
          </a:lstStyle>
          <a:p>
            <a:fld id="{60E5CCBF-FA33-451A-86A3-DD9306C59077}" type="datetime1">
              <a:rPr lang="en-US" smtClean="0"/>
              <a:pPr/>
              <a:t>7/8/2022</a:t>
            </a:fld>
            <a:endParaRPr lang="en-US"/>
          </a:p>
        </p:txBody>
      </p:sp>
      <p:sp>
        <p:nvSpPr>
          <p:cNvPr id="19516" name="Rectangle 60"/>
          <p:cNvSpPr>
            <a:spLocks noGrp="1" noChangeArrowheads="1"/>
          </p:cNvSpPr>
          <p:nvPr>
            <p:ph type="ftr" sz="quarter" idx="3"/>
          </p:nvPr>
        </p:nvSpPr>
        <p:spPr bwMode="auto">
          <a:xfrm>
            <a:off x="2257425" y="6248400"/>
            <a:ext cx="3455988"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cs typeface="+mn-cs"/>
              </a:defRPr>
            </a:lvl1pPr>
          </a:lstStyle>
          <a:p>
            <a:endParaRPr lang="en-US"/>
          </a:p>
        </p:txBody>
      </p:sp>
      <p:sp>
        <p:nvSpPr>
          <p:cNvPr id="19517" name="Rectangle 61"/>
          <p:cNvSpPr>
            <a:spLocks noGrp="1" noChangeArrowheads="1"/>
          </p:cNvSpPr>
          <p:nvPr>
            <p:ph type="sldNum" sz="quarter" idx="4"/>
          </p:nvPr>
        </p:nvSpPr>
        <p:spPr bwMode="auto">
          <a:xfrm>
            <a:off x="5867400" y="6248400"/>
            <a:ext cx="1755775"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cs typeface="+mn-cs"/>
              </a:defRPr>
            </a:lvl1pPr>
          </a:lstStyle>
          <a:p>
            <a:fld id="{23792438-C45E-4F8F-8E10-AC885C382FF9}" type="slidenum">
              <a:rPr lang="en-US" smtClean="0"/>
              <a:pPr/>
              <a:t>‹#›</a:t>
            </a:fld>
            <a:endParaRPr lang="en-US"/>
          </a:p>
        </p:txBody>
      </p:sp>
    </p:spTree>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Mistral" pitchFamily="66" charset="0"/>
          <a:cs typeface="Arial" charset="0"/>
        </a:defRPr>
      </a:lvl2pPr>
      <a:lvl3pPr algn="l" rtl="0" eaLnBrk="1" fontAlgn="base" hangingPunct="1">
        <a:spcBef>
          <a:spcPct val="0"/>
        </a:spcBef>
        <a:spcAft>
          <a:spcPct val="0"/>
        </a:spcAft>
        <a:defRPr sz="4000">
          <a:solidFill>
            <a:schemeClr val="tx2"/>
          </a:solidFill>
          <a:latin typeface="Mistral" pitchFamily="66" charset="0"/>
          <a:cs typeface="Arial" charset="0"/>
        </a:defRPr>
      </a:lvl3pPr>
      <a:lvl4pPr algn="l" rtl="0" eaLnBrk="1" fontAlgn="base" hangingPunct="1">
        <a:spcBef>
          <a:spcPct val="0"/>
        </a:spcBef>
        <a:spcAft>
          <a:spcPct val="0"/>
        </a:spcAft>
        <a:defRPr sz="4000">
          <a:solidFill>
            <a:schemeClr val="tx2"/>
          </a:solidFill>
          <a:latin typeface="Mistral" pitchFamily="66" charset="0"/>
          <a:cs typeface="Arial" charset="0"/>
        </a:defRPr>
      </a:lvl4pPr>
      <a:lvl5pPr algn="l" rtl="0" eaLnBrk="1" fontAlgn="base" hangingPunct="1">
        <a:spcBef>
          <a:spcPct val="0"/>
        </a:spcBef>
        <a:spcAft>
          <a:spcPct val="0"/>
        </a:spcAft>
        <a:defRPr sz="4000">
          <a:solidFill>
            <a:schemeClr val="tx2"/>
          </a:solidFill>
          <a:latin typeface="Mistral" pitchFamily="66" charset="0"/>
          <a:cs typeface="Arial" charset="0"/>
        </a:defRPr>
      </a:lvl5pPr>
      <a:lvl6pPr marL="457200" algn="l" rtl="0" eaLnBrk="1" fontAlgn="base" hangingPunct="1">
        <a:spcBef>
          <a:spcPct val="0"/>
        </a:spcBef>
        <a:spcAft>
          <a:spcPct val="0"/>
        </a:spcAft>
        <a:defRPr sz="4000">
          <a:solidFill>
            <a:schemeClr val="tx2"/>
          </a:solidFill>
          <a:latin typeface="Script MT Bold" pitchFamily="66" charset="0"/>
        </a:defRPr>
      </a:lvl6pPr>
      <a:lvl7pPr marL="914400" algn="l" rtl="0" eaLnBrk="1" fontAlgn="base" hangingPunct="1">
        <a:spcBef>
          <a:spcPct val="0"/>
        </a:spcBef>
        <a:spcAft>
          <a:spcPct val="0"/>
        </a:spcAft>
        <a:defRPr sz="4000">
          <a:solidFill>
            <a:schemeClr val="tx2"/>
          </a:solidFill>
          <a:latin typeface="Script MT Bold" pitchFamily="66" charset="0"/>
        </a:defRPr>
      </a:lvl7pPr>
      <a:lvl8pPr marL="1371600" algn="l" rtl="0" eaLnBrk="1" fontAlgn="base" hangingPunct="1">
        <a:spcBef>
          <a:spcPct val="0"/>
        </a:spcBef>
        <a:spcAft>
          <a:spcPct val="0"/>
        </a:spcAft>
        <a:defRPr sz="4000">
          <a:solidFill>
            <a:schemeClr val="tx2"/>
          </a:solidFill>
          <a:latin typeface="Script MT Bold" pitchFamily="66" charset="0"/>
        </a:defRPr>
      </a:lvl8pPr>
      <a:lvl9pPr marL="1828800" algn="l" rtl="0" eaLnBrk="1" fontAlgn="base" hangingPunct="1">
        <a:spcBef>
          <a:spcPct val="0"/>
        </a:spcBef>
        <a:spcAft>
          <a:spcPct val="0"/>
        </a:spcAft>
        <a:defRPr sz="4000">
          <a:solidFill>
            <a:schemeClr val="tx2"/>
          </a:solidFill>
          <a:latin typeface="Script MT Bold" pitchFamily="66" charset="0"/>
        </a:defRPr>
      </a:lvl9pPr>
    </p:titleStyle>
    <p:bodyStyle>
      <a:lvl1pPr marL="342900" indent="-342900" algn="l" rtl="0" eaLnBrk="1" fontAlgn="base" hangingPunct="1">
        <a:spcBef>
          <a:spcPct val="20000"/>
        </a:spcBef>
        <a:spcAft>
          <a:spcPct val="0"/>
        </a:spcAft>
        <a:buBlip>
          <a:blip r:embed="rId16"/>
        </a:buBlip>
        <a:defRPr sz="3200">
          <a:solidFill>
            <a:srgbClr val="006600"/>
          </a:solidFill>
          <a:latin typeface="+mn-lt"/>
          <a:ea typeface="+mn-ea"/>
          <a:cs typeface="+mn-cs"/>
        </a:defRPr>
      </a:lvl1pPr>
      <a:lvl2pPr marL="742950" indent="-285750" algn="l" rtl="0" eaLnBrk="1" fontAlgn="base" hangingPunct="1">
        <a:spcBef>
          <a:spcPct val="20000"/>
        </a:spcBef>
        <a:spcAft>
          <a:spcPct val="0"/>
        </a:spcAft>
        <a:buSzPct val="80000"/>
        <a:buBlip>
          <a:blip r:embed="rId17"/>
        </a:buBlip>
        <a:defRPr sz="2800">
          <a:solidFill>
            <a:srgbClr val="000099"/>
          </a:solidFill>
          <a:latin typeface="Eras Bold ITC" pitchFamily="34" charset="0"/>
          <a:cs typeface="Arial" charset="0"/>
        </a:defRPr>
      </a:lvl2pPr>
      <a:lvl3pPr marL="1143000" indent="-228600" algn="l" rtl="0" eaLnBrk="1" fontAlgn="base" hangingPunct="1">
        <a:spcBef>
          <a:spcPct val="20000"/>
        </a:spcBef>
        <a:spcAft>
          <a:spcPct val="0"/>
        </a:spcAft>
        <a:buSzPct val="70000"/>
        <a:buBlip>
          <a:blip r:embed="rId18"/>
        </a:buBlip>
        <a:defRPr sz="2400">
          <a:solidFill>
            <a:schemeClr val="tx1"/>
          </a:solidFill>
          <a:latin typeface="Alba" pitchFamily="2" charset="0"/>
          <a:cs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cs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cs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solidFill>
                <a:srgbClr val="000000"/>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solidFill>
                <a:srgbClr val="000000"/>
              </a:solidFill>
            </a:endParaRPr>
          </a:p>
        </p:txBody>
      </p:sp>
      <p:sp>
        <p:nvSpPr>
          <p:cNvPr id="14340"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4341"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rgbClr val="04617B">
                    <a:shade val="90000"/>
                  </a:srgbClr>
                </a:solidFill>
                <a:latin typeface="+mn-lt"/>
                <a:cs typeface="+mn-cs"/>
              </a:defRPr>
            </a:lvl1pPr>
          </a:lstStyle>
          <a:p>
            <a:pPr>
              <a:defRPr/>
            </a:pPr>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rgbClr val="04617B">
                    <a:shade val="90000"/>
                  </a:srgbClr>
                </a:solidFill>
                <a:latin typeface="+mn-lt"/>
                <a:cs typeface="+mn-cs"/>
              </a:defRPr>
            </a:lvl1pPr>
          </a:lstStyle>
          <a:p>
            <a:pPr>
              <a:defRPr/>
            </a:pPr>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latin typeface="Constantia" panose="02030602050306030303" pitchFamily="18" charset="0"/>
                <a:cs typeface="Arial" panose="020B0604020202020204" pitchFamily="34" charset="0"/>
              </a:defRPr>
            </a:lvl1pPr>
          </a:lstStyle>
          <a:p>
            <a:pPr fontAlgn="base">
              <a:spcBef>
                <a:spcPct val="0"/>
              </a:spcBef>
              <a:spcAft>
                <a:spcPct val="0"/>
              </a:spcAft>
              <a:defRPr/>
            </a:pPr>
            <a:fld id="{4BACFCC3-D42E-444D-88E9-E0931AC8ED79}" type="slidenum">
              <a:rPr lang="en-GB"/>
              <a:pPr fontAlgn="base">
                <a:spcBef>
                  <a:spcPct val="0"/>
                </a:spcBef>
                <a:spcAft>
                  <a:spcPct val="0"/>
                </a:spcAft>
                <a:defRPr/>
              </a:pPr>
              <a:t>‹#›</a:t>
            </a:fld>
            <a:endParaRPr lang="en-GB" dirty="0"/>
          </a:p>
        </p:txBody>
      </p:sp>
      <p:grpSp>
        <p:nvGrpSpPr>
          <p:cNvPr id="14345"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dirty="0">
                <a:solidFill>
                  <a:srgbClr val="000000"/>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dirty="0">
                <a:solidFill>
                  <a:srgbClr val="000000"/>
                </a:solidFill>
              </a:endParaRPr>
            </a:p>
          </p:txBody>
        </p:sp>
      </p:grpSp>
    </p:spTree>
    <p:extLst>
      <p:ext uri="{BB962C8B-B14F-4D97-AF65-F5344CB8AC3E}">
        <p14:creationId xmlns:p14="http://schemas.microsoft.com/office/powerpoint/2010/main" val="861222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xStyles>
    <p:title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a:solidFill>
            <a:schemeClr val="tx1"/>
          </a:solidFill>
          <a:latin typeface="+mn-lt"/>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a:solidFill>
            <a:schemeClr val="tx1"/>
          </a:solidFill>
          <a:latin typeface="+mn-lt"/>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a:solidFill>
            <a:schemeClr val="tx1"/>
          </a:solidFill>
          <a:latin typeface="+mn-lt"/>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mn-lt"/>
        </a:defRPr>
      </a:lvl5pPr>
      <a:lvl6pPr marL="19192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6pPr>
      <a:lvl7pPr marL="23764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7pPr>
      <a:lvl8pPr marL="28336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8pPr>
      <a:lvl9pPr marL="32908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solidFill>
                <a:srgbClr val="000000"/>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solidFill>
                <a:srgbClr val="000000"/>
              </a:solidFill>
            </a:endParaRPr>
          </a:p>
        </p:txBody>
      </p:sp>
      <p:sp>
        <p:nvSpPr>
          <p:cNvPr id="15364"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5365"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rgbClr val="04617B">
                    <a:shade val="90000"/>
                  </a:srgbClr>
                </a:solidFill>
                <a:latin typeface="+mn-lt"/>
                <a:cs typeface="+mn-cs"/>
              </a:defRPr>
            </a:lvl1pPr>
          </a:lstStyle>
          <a:p>
            <a:pPr>
              <a:defRPr/>
            </a:pPr>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rgbClr val="04617B">
                    <a:shade val="90000"/>
                  </a:srgbClr>
                </a:solidFill>
                <a:latin typeface="+mn-lt"/>
                <a:cs typeface="+mn-cs"/>
              </a:defRPr>
            </a:lvl1pPr>
          </a:lstStyle>
          <a:p>
            <a:pPr>
              <a:defRPr/>
            </a:pPr>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latin typeface="Constantia" panose="02030602050306030303" pitchFamily="18" charset="0"/>
                <a:cs typeface="Arial" panose="020B0604020202020204" pitchFamily="34" charset="0"/>
              </a:defRPr>
            </a:lvl1pPr>
          </a:lstStyle>
          <a:p>
            <a:pPr fontAlgn="base">
              <a:spcBef>
                <a:spcPct val="0"/>
              </a:spcBef>
              <a:spcAft>
                <a:spcPct val="0"/>
              </a:spcAft>
              <a:defRPr/>
            </a:pPr>
            <a:fld id="{23033391-9CF2-4EEB-928C-3D23296EA4E5}" type="slidenum">
              <a:rPr lang="en-GB"/>
              <a:pPr fontAlgn="base">
                <a:spcBef>
                  <a:spcPct val="0"/>
                </a:spcBef>
                <a:spcAft>
                  <a:spcPct val="0"/>
                </a:spcAft>
                <a:defRPr/>
              </a:pPr>
              <a:t>‹#›</a:t>
            </a:fld>
            <a:endParaRPr lang="en-GB" dirty="0"/>
          </a:p>
        </p:txBody>
      </p:sp>
      <p:grpSp>
        <p:nvGrpSpPr>
          <p:cNvPr id="15369"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dirty="0">
                <a:solidFill>
                  <a:srgbClr val="000000"/>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dirty="0">
                <a:solidFill>
                  <a:srgbClr val="000000"/>
                </a:solidFill>
              </a:endParaRPr>
            </a:p>
          </p:txBody>
        </p:sp>
      </p:grpSp>
    </p:spTree>
    <p:extLst>
      <p:ext uri="{BB962C8B-B14F-4D97-AF65-F5344CB8AC3E}">
        <p14:creationId xmlns:p14="http://schemas.microsoft.com/office/powerpoint/2010/main" val="201937297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txStyles>
    <p:title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a:solidFill>
            <a:schemeClr val="tx1"/>
          </a:solidFill>
          <a:latin typeface="+mn-lt"/>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a:solidFill>
            <a:schemeClr val="tx1"/>
          </a:solidFill>
          <a:latin typeface="+mn-lt"/>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a:solidFill>
            <a:schemeClr val="tx1"/>
          </a:solidFill>
          <a:latin typeface="+mn-lt"/>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mn-lt"/>
        </a:defRPr>
      </a:lvl5pPr>
      <a:lvl6pPr marL="19192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6pPr>
      <a:lvl7pPr marL="23764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7pPr>
      <a:lvl8pPr marL="28336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8pPr>
      <a:lvl9pPr marL="32908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solidFill>
                <a:srgbClr val="000000"/>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solidFill>
                <a:srgbClr val="000000"/>
              </a:solidFill>
            </a:endParaRPr>
          </a:p>
        </p:txBody>
      </p:sp>
      <p:sp>
        <p:nvSpPr>
          <p:cNvPr id="1638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638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rgbClr val="04617B">
                    <a:shade val="90000"/>
                  </a:srgbClr>
                </a:solidFill>
                <a:latin typeface="+mn-lt"/>
                <a:cs typeface="+mn-cs"/>
              </a:defRPr>
            </a:lvl1pPr>
          </a:lstStyle>
          <a:p>
            <a:pPr>
              <a:defRPr/>
            </a:pPr>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rgbClr val="04617B">
                    <a:shade val="90000"/>
                  </a:srgbClr>
                </a:solidFill>
                <a:latin typeface="+mn-lt"/>
                <a:cs typeface="+mn-cs"/>
              </a:defRPr>
            </a:lvl1pPr>
          </a:lstStyle>
          <a:p>
            <a:pPr>
              <a:defRPr/>
            </a:pPr>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latin typeface="Constantia" panose="02030602050306030303" pitchFamily="18" charset="0"/>
                <a:cs typeface="Arial" panose="020B0604020202020204" pitchFamily="34" charset="0"/>
              </a:defRPr>
            </a:lvl1pPr>
          </a:lstStyle>
          <a:p>
            <a:pPr fontAlgn="base">
              <a:spcBef>
                <a:spcPct val="0"/>
              </a:spcBef>
              <a:spcAft>
                <a:spcPct val="0"/>
              </a:spcAft>
              <a:defRPr/>
            </a:pPr>
            <a:fld id="{AA725C21-0DC6-42A6-800D-980F38C59992}" type="slidenum">
              <a:rPr lang="en-GB"/>
              <a:pPr fontAlgn="base">
                <a:spcBef>
                  <a:spcPct val="0"/>
                </a:spcBef>
                <a:spcAft>
                  <a:spcPct val="0"/>
                </a:spcAft>
                <a:defRPr/>
              </a:pPr>
              <a:t>‹#›</a:t>
            </a:fld>
            <a:endParaRPr lang="en-GB" dirty="0"/>
          </a:p>
        </p:txBody>
      </p:sp>
      <p:grpSp>
        <p:nvGrpSpPr>
          <p:cNvPr id="1639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dirty="0">
                <a:solidFill>
                  <a:srgbClr val="000000"/>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dirty="0">
                <a:solidFill>
                  <a:srgbClr val="000000"/>
                </a:solidFill>
              </a:endParaRPr>
            </a:p>
          </p:txBody>
        </p:sp>
      </p:grpSp>
    </p:spTree>
    <p:extLst>
      <p:ext uri="{BB962C8B-B14F-4D97-AF65-F5344CB8AC3E}">
        <p14:creationId xmlns:p14="http://schemas.microsoft.com/office/powerpoint/2010/main" val="361124997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p:txStyles>
    <p:title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a:solidFill>
            <a:schemeClr val="tx1"/>
          </a:solidFill>
          <a:latin typeface="+mn-lt"/>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a:solidFill>
            <a:schemeClr val="tx1"/>
          </a:solidFill>
          <a:latin typeface="+mn-lt"/>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a:solidFill>
            <a:schemeClr val="tx1"/>
          </a:solidFill>
          <a:latin typeface="+mn-lt"/>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mn-lt"/>
        </a:defRPr>
      </a:lvl5pPr>
      <a:lvl6pPr marL="19192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6pPr>
      <a:lvl7pPr marL="23764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7pPr>
      <a:lvl8pPr marL="28336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8pPr>
      <a:lvl9pPr marL="32908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solidFill>
                <a:srgbClr val="000000"/>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solidFill>
                <a:srgbClr val="000000"/>
              </a:solidFill>
            </a:endParaRPr>
          </a:p>
        </p:txBody>
      </p:sp>
      <p:sp>
        <p:nvSpPr>
          <p:cNvPr id="17412"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7413"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rgbClr val="04617B">
                    <a:shade val="90000"/>
                  </a:srgbClr>
                </a:solidFill>
                <a:latin typeface="+mn-lt"/>
                <a:cs typeface="+mn-cs"/>
              </a:defRPr>
            </a:lvl1pPr>
          </a:lstStyle>
          <a:p>
            <a:pPr>
              <a:defRPr/>
            </a:pPr>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rgbClr val="04617B">
                    <a:shade val="90000"/>
                  </a:srgbClr>
                </a:solidFill>
                <a:latin typeface="+mn-lt"/>
                <a:cs typeface="+mn-cs"/>
              </a:defRPr>
            </a:lvl1pPr>
          </a:lstStyle>
          <a:p>
            <a:pPr>
              <a:defRPr/>
            </a:pPr>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latin typeface="Constantia" panose="02030602050306030303" pitchFamily="18" charset="0"/>
                <a:cs typeface="Arial" panose="020B0604020202020204" pitchFamily="34" charset="0"/>
              </a:defRPr>
            </a:lvl1pPr>
          </a:lstStyle>
          <a:p>
            <a:pPr fontAlgn="base">
              <a:spcBef>
                <a:spcPct val="0"/>
              </a:spcBef>
              <a:spcAft>
                <a:spcPct val="0"/>
              </a:spcAft>
              <a:defRPr/>
            </a:pPr>
            <a:fld id="{9A5BEB3E-529E-404B-804D-58DFD4CD3479}" type="slidenum">
              <a:rPr lang="en-GB"/>
              <a:pPr fontAlgn="base">
                <a:spcBef>
                  <a:spcPct val="0"/>
                </a:spcBef>
                <a:spcAft>
                  <a:spcPct val="0"/>
                </a:spcAft>
                <a:defRPr/>
              </a:pPr>
              <a:t>‹#›</a:t>
            </a:fld>
            <a:endParaRPr lang="en-GB" dirty="0"/>
          </a:p>
        </p:txBody>
      </p:sp>
      <p:grpSp>
        <p:nvGrpSpPr>
          <p:cNvPr id="17417"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dirty="0">
                <a:solidFill>
                  <a:srgbClr val="000000"/>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dirty="0">
                <a:solidFill>
                  <a:srgbClr val="000000"/>
                </a:solidFill>
              </a:endParaRPr>
            </a:p>
          </p:txBody>
        </p:sp>
      </p:grpSp>
    </p:spTree>
    <p:extLst>
      <p:ext uri="{BB962C8B-B14F-4D97-AF65-F5344CB8AC3E}">
        <p14:creationId xmlns:p14="http://schemas.microsoft.com/office/powerpoint/2010/main" val="341969730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txStyles>
    <p:title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a:solidFill>
            <a:schemeClr val="tx1"/>
          </a:solidFill>
          <a:latin typeface="+mn-lt"/>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a:solidFill>
            <a:schemeClr val="tx1"/>
          </a:solidFill>
          <a:latin typeface="+mn-lt"/>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a:solidFill>
            <a:schemeClr val="tx1"/>
          </a:solidFill>
          <a:latin typeface="+mn-lt"/>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mn-lt"/>
        </a:defRPr>
      </a:lvl5pPr>
      <a:lvl6pPr marL="19192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6pPr>
      <a:lvl7pPr marL="23764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7pPr>
      <a:lvl8pPr marL="28336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8pPr>
      <a:lvl9pPr marL="32908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solidFill>
                <a:srgbClr val="000000"/>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dirty="0">
              <a:solidFill>
                <a:srgbClr val="000000"/>
              </a:solidFill>
            </a:endParaRPr>
          </a:p>
        </p:txBody>
      </p:sp>
      <p:sp>
        <p:nvSpPr>
          <p:cNvPr id="18436"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8437"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rgbClr val="04617B">
                    <a:shade val="90000"/>
                  </a:srgbClr>
                </a:solidFill>
                <a:latin typeface="+mn-lt"/>
                <a:cs typeface="+mn-cs"/>
              </a:defRPr>
            </a:lvl1pPr>
          </a:lstStyle>
          <a:p>
            <a:pPr>
              <a:defRPr/>
            </a:pPr>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rgbClr val="04617B">
                    <a:shade val="90000"/>
                  </a:srgbClr>
                </a:solidFill>
                <a:latin typeface="+mn-lt"/>
                <a:cs typeface="+mn-cs"/>
              </a:defRPr>
            </a:lvl1pPr>
          </a:lstStyle>
          <a:p>
            <a:pPr>
              <a:defRPr/>
            </a:pPr>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latin typeface="Constantia" panose="02030602050306030303" pitchFamily="18" charset="0"/>
                <a:cs typeface="Arial" panose="020B0604020202020204" pitchFamily="34" charset="0"/>
              </a:defRPr>
            </a:lvl1pPr>
          </a:lstStyle>
          <a:p>
            <a:pPr fontAlgn="base">
              <a:spcBef>
                <a:spcPct val="0"/>
              </a:spcBef>
              <a:spcAft>
                <a:spcPct val="0"/>
              </a:spcAft>
              <a:defRPr/>
            </a:pPr>
            <a:fld id="{0A0BF376-C4A8-4C2D-ABDB-CF065FD510D1}" type="slidenum">
              <a:rPr lang="en-GB"/>
              <a:pPr fontAlgn="base">
                <a:spcBef>
                  <a:spcPct val="0"/>
                </a:spcBef>
                <a:spcAft>
                  <a:spcPct val="0"/>
                </a:spcAft>
                <a:defRPr/>
              </a:pPr>
              <a:t>‹#›</a:t>
            </a:fld>
            <a:endParaRPr lang="en-GB" dirty="0"/>
          </a:p>
        </p:txBody>
      </p:sp>
      <p:grpSp>
        <p:nvGrpSpPr>
          <p:cNvPr id="18441"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dirty="0">
                <a:solidFill>
                  <a:srgbClr val="000000"/>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dirty="0">
                <a:solidFill>
                  <a:srgbClr val="000000"/>
                </a:solidFill>
              </a:endParaRPr>
            </a:p>
          </p:txBody>
        </p:sp>
      </p:grpSp>
    </p:spTree>
    <p:extLst>
      <p:ext uri="{BB962C8B-B14F-4D97-AF65-F5344CB8AC3E}">
        <p14:creationId xmlns:p14="http://schemas.microsoft.com/office/powerpoint/2010/main" val="74480353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Lst>
  <p:txStyles>
    <p:titleStyle>
      <a:lvl1pPr algn="l" rtl="0" eaLnBrk="0" fontAlgn="base" hangingPunct="0">
        <a:spcBef>
          <a:spcPct val="0"/>
        </a:spcBef>
        <a:spcAft>
          <a:spcPct val="0"/>
        </a:spcAft>
        <a:defRPr sz="50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a:solidFill>
            <a:schemeClr val="tx1"/>
          </a:solidFill>
          <a:latin typeface="+mn-lt"/>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a:solidFill>
            <a:schemeClr val="tx1"/>
          </a:solidFill>
          <a:latin typeface="+mn-lt"/>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a:solidFill>
            <a:schemeClr val="tx1"/>
          </a:solidFill>
          <a:latin typeface="+mn-lt"/>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mn-lt"/>
        </a:defRPr>
      </a:lvl5pPr>
      <a:lvl6pPr marL="19192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6pPr>
      <a:lvl7pPr marL="23764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7pPr>
      <a:lvl8pPr marL="28336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8pPr>
      <a:lvl9pPr marL="3290888" indent="-209550" algn="l" rtl="0" fontAlgn="base">
        <a:spcBef>
          <a:spcPct val="20000"/>
        </a:spcBef>
        <a:spcAft>
          <a:spcPct val="0"/>
        </a:spcAft>
        <a:buClr>
          <a:srgbClr val="10CF9B"/>
        </a:buClr>
        <a:buSzPct val="65000"/>
        <a:buFont typeface="Wingdings 2" pitchFamily="18"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http://oralhealth.dent.umich.edu/CDRAM/graphics/diagrams/IMAGE12.jpg" TargetMode="Externa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2.png"/><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wmf"/><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1752600" y="1524000"/>
            <a:ext cx="3810000" cy="3733800"/>
          </a:xfrm>
          <a:prstGeom prst="rect">
            <a:avLst/>
          </a:prstGeom>
          <a:ln>
            <a:noFill/>
          </a:ln>
          <a:effectLst>
            <a:softEdge rad="112500"/>
          </a:effectLst>
        </p:spPr>
      </p:pic>
      <p:sp>
        <p:nvSpPr>
          <p:cNvPr id="2" name="Title 1"/>
          <p:cNvSpPr>
            <a:spLocks noGrp="1"/>
          </p:cNvSpPr>
          <p:nvPr>
            <p:ph type="ctrTitle" sz="quarter"/>
          </p:nvPr>
        </p:nvSpPr>
        <p:spPr>
          <a:xfrm>
            <a:off x="533400" y="76200"/>
            <a:ext cx="7010400" cy="1371600"/>
          </a:xfrm>
        </p:spPr>
        <p:txBody>
          <a:bodyPr>
            <a:normAutofit/>
          </a:bodyPr>
          <a:lstStyle/>
          <a:p>
            <a:pPr algn="ctr"/>
            <a:r>
              <a:rPr lang="en-US" sz="4400" u="sng" dirty="0" smtClean="0">
                <a:solidFill>
                  <a:schemeClr val="tx1"/>
                </a:solidFill>
                <a:latin typeface="Algerian" pitchFamily="82" charset="0"/>
              </a:rPr>
              <a:t>diagnosis of  DENTAL</a:t>
            </a:r>
            <a:r>
              <a:rPr lang="en-US" sz="3600" u="sng" dirty="0" smtClean="0">
                <a:solidFill>
                  <a:schemeClr val="tx1"/>
                </a:solidFill>
                <a:latin typeface="Algerian" pitchFamily="82" charset="0"/>
              </a:rPr>
              <a:t>  </a:t>
            </a:r>
            <a:r>
              <a:rPr lang="en-US" u="sng" dirty="0" smtClean="0">
                <a:solidFill>
                  <a:schemeClr val="tx1"/>
                </a:solidFill>
                <a:latin typeface="Algerian" pitchFamily="82" charset="0"/>
              </a:rPr>
              <a:t>CARIES</a:t>
            </a:r>
            <a:endParaRPr lang="en-US" sz="4400" u="sng" dirty="0">
              <a:solidFill>
                <a:schemeClr val="tx1"/>
              </a:solidFill>
              <a:latin typeface="Algerian" pitchFamily="82" charset="0"/>
            </a:endParaRPr>
          </a:p>
        </p:txBody>
      </p:sp>
      <p:sp>
        <p:nvSpPr>
          <p:cNvPr id="3" name="Subtitle 2"/>
          <p:cNvSpPr>
            <a:spLocks noGrp="1"/>
          </p:cNvSpPr>
          <p:nvPr>
            <p:ph type="subTitle" sz="quarter" idx="1"/>
          </p:nvPr>
        </p:nvSpPr>
        <p:spPr>
          <a:xfrm>
            <a:off x="1828800" y="5638800"/>
            <a:ext cx="3810000" cy="1600200"/>
          </a:xfrm>
        </p:spPr>
        <p:txBody>
          <a:bodyPr>
            <a:normAutofit/>
          </a:bodyPr>
          <a:lstStyle/>
          <a:p>
            <a:r>
              <a:rPr lang="en-US" sz="2400" dirty="0" smtClean="0">
                <a:solidFill>
                  <a:schemeClr val="tx2"/>
                </a:solidFill>
                <a:latin typeface="Lucida Handwriting" pitchFamily="66" charset="0"/>
              </a:rPr>
              <a:t>PRESENTED BY:</a:t>
            </a:r>
          </a:p>
          <a:p>
            <a:r>
              <a:rPr lang="en-US" sz="2400" dirty="0" smtClean="0">
                <a:solidFill>
                  <a:schemeClr val="tx2"/>
                </a:solidFill>
                <a:latin typeface="Lucida Handwriting" pitchFamily="66" charset="0"/>
              </a:rPr>
              <a:t>DR. MANUJA NAIR</a:t>
            </a:r>
          </a:p>
        </p:txBody>
      </p:sp>
      <p:sp>
        <p:nvSpPr>
          <p:cNvPr id="7" name="Slide Number Placeholder 6"/>
          <p:cNvSpPr>
            <a:spLocks noGrp="1"/>
          </p:cNvSpPr>
          <p:nvPr>
            <p:ph type="sldNum" sz="quarter" idx="12"/>
          </p:nvPr>
        </p:nvSpPr>
        <p:spPr/>
        <p:txBody>
          <a:bodyPr/>
          <a:lstStyle/>
          <a:p>
            <a:fld id="{23792438-C45E-4F8F-8E10-AC885C382FF9}" type="slidenum">
              <a:rPr lang="en-US" smtClean="0"/>
              <a:pPr/>
              <a:t>1</a:t>
            </a:fld>
            <a:endParaRPr lang="en-US" dirty="0"/>
          </a:p>
        </p:txBody>
      </p:sp>
      <p:pic>
        <p:nvPicPr>
          <p:cNvPr id="5" name="Picture 9" descr="uembtoen[1]"/>
          <p:cNvPicPr>
            <a:picLocks noChangeAspect="1" noChangeArrowheads="1"/>
          </p:cNvPicPr>
          <p:nvPr/>
        </p:nvPicPr>
        <p:blipFill>
          <a:blip r:embed="rId3"/>
          <a:srcRect/>
          <a:stretch>
            <a:fillRect/>
          </a:stretch>
        </p:blipFill>
        <p:spPr bwMode="auto">
          <a:xfrm rot="20946790">
            <a:off x="5037588" y="2613814"/>
            <a:ext cx="1223963" cy="18192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Clr>
                <a:srgbClr val="262100"/>
              </a:buClr>
              <a:buFont typeface="Wingdings" pitchFamily="2" charset="2"/>
              <a:buChar char="ü"/>
            </a:pPr>
            <a:r>
              <a:rPr lang="en-US" sz="2800" dirty="0" smtClean="0">
                <a:solidFill>
                  <a:schemeClr val="tx2"/>
                </a:solidFill>
                <a:latin typeface="Comic Sans MS" pitchFamily="66" charset="0"/>
                <a:cs typeface="Times New Roman" pitchFamily="18" charset="0"/>
              </a:rPr>
              <a:t>Discoloration of teeth</a:t>
            </a:r>
          </a:p>
          <a:p>
            <a:pPr>
              <a:buClr>
                <a:srgbClr val="262100"/>
              </a:buClr>
              <a:buFont typeface="Wingdings" pitchFamily="2" charset="2"/>
              <a:buChar char="ü"/>
            </a:pPr>
            <a:r>
              <a:rPr lang="en-US" sz="2800" dirty="0" smtClean="0">
                <a:solidFill>
                  <a:schemeClr val="tx2"/>
                </a:solidFill>
                <a:latin typeface="Comic Sans MS" pitchFamily="66" charset="0"/>
                <a:cs typeface="Times New Roman" pitchFamily="18" charset="0"/>
              </a:rPr>
              <a:t> White spot on teeth</a:t>
            </a:r>
          </a:p>
          <a:p>
            <a:pPr>
              <a:buClr>
                <a:srgbClr val="262100"/>
              </a:buClr>
              <a:buFont typeface="Wingdings" pitchFamily="2" charset="2"/>
              <a:buChar char="ü"/>
            </a:pPr>
            <a:r>
              <a:rPr lang="en-US" sz="2800" dirty="0" smtClean="0">
                <a:solidFill>
                  <a:schemeClr val="tx2"/>
                </a:solidFill>
                <a:latin typeface="Comic Sans MS" pitchFamily="66" charset="0"/>
                <a:cs typeface="Times New Roman" pitchFamily="18" charset="0"/>
              </a:rPr>
              <a:t> Clinically visible(frank cavitation)</a:t>
            </a:r>
          </a:p>
          <a:p>
            <a:pPr>
              <a:buClr>
                <a:srgbClr val="262100"/>
              </a:buClr>
              <a:buFont typeface="Wingdings" pitchFamily="2" charset="2"/>
              <a:buChar char="ü"/>
            </a:pPr>
            <a:r>
              <a:rPr lang="en-US" sz="2800" dirty="0" smtClean="0">
                <a:solidFill>
                  <a:schemeClr val="tx2"/>
                </a:solidFill>
                <a:latin typeface="Comic Sans MS" pitchFamily="66" charset="0"/>
                <a:cs typeface="Times New Roman" pitchFamily="18" charset="0"/>
              </a:rPr>
              <a:t> Surface roughness</a:t>
            </a:r>
          </a:p>
          <a:p>
            <a:pPr>
              <a:buNone/>
            </a:pPr>
            <a:endParaRPr lang="en-US" dirty="0"/>
          </a:p>
        </p:txBody>
      </p:sp>
      <p:sp>
        <p:nvSpPr>
          <p:cNvPr id="4" name="Slide Number Placeholder 3"/>
          <p:cNvSpPr>
            <a:spLocks noGrp="1"/>
          </p:cNvSpPr>
          <p:nvPr>
            <p:ph type="sldNum" sz="quarter" idx="12"/>
          </p:nvPr>
        </p:nvSpPr>
        <p:spPr/>
        <p:txBody>
          <a:bodyPr/>
          <a:lstStyle/>
          <a:p>
            <a:fld id="{23792438-C45E-4F8F-8E10-AC885C382FF9}" type="slidenum">
              <a:rPr lang="en-US" smtClean="0"/>
              <a:pPr/>
              <a:t>10</a:t>
            </a:fld>
            <a:endParaRPr lang="en-US"/>
          </a:p>
        </p:txBody>
      </p:sp>
      <p:pic>
        <p:nvPicPr>
          <p:cNvPr id="5" name="Picture 6" descr="E:\a\aaa\WSlesion 4_files\ws12.gif"/>
          <p:cNvPicPr>
            <a:picLocks noChangeAspect="1" noChangeArrowheads="1"/>
          </p:cNvPicPr>
          <p:nvPr/>
        </p:nvPicPr>
        <p:blipFill>
          <a:blip r:embed="rId2"/>
          <a:srcRect/>
          <a:stretch>
            <a:fillRect/>
          </a:stretch>
        </p:blipFill>
        <p:spPr bwMode="auto">
          <a:xfrm>
            <a:off x="533400" y="3962400"/>
            <a:ext cx="2590800" cy="2209800"/>
          </a:xfrm>
          <a:prstGeom prst="rect">
            <a:avLst/>
          </a:prstGeom>
          <a:noFill/>
          <a:ln w="15875">
            <a:solidFill>
              <a:schemeClr val="tx1"/>
            </a:solidFill>
            <a:miter lim="800000"/>
            <a:headEnd/>
            <a:tailEnd/>
          </a:ln>
        </p:spPr>
      </p:pic>
      <p:pic>
        <p:nvPicPr>
          <p:cNvPr id="6" name="Picture 3" descr="E:\Naveen\20.jpg"/>
          <p:cNvPicPr>
            <a:picLocks noChangeAspect="1" noChangeArrowheads="1"/>
          </p:cNvPicPr>
          <p:nvPr/>
        </p:nvPicPr>
        <p:blipFill>
          <a:blip r:embed="rId3"/>
          <a:srcRect l="53365" t="5917" b="17752"/>
          <a:stretch>
            <a:fillRect/>
          </a:stretch>
        </p:blipFill>
        <p:spPr bwMode="auto">
          <a:xfrm>
            <a:off x="3581400" y="3962400"/>
            <a:ext cx="3675063" cy="2359025"/>
          </a:xfrm>
          <a:prstGeom prst="rect">
            <a:avLst/>
          </a:prstGeom>
          <a:noFill/>
          <a:ln w="15875">
            <a:solidFill>
              <a:schemeClr val="tx1"/>
            </a:solidFill>
            <a:miter lim="800000"/>
            <a:headEnd/>
            <a:tailEnd/>
          </a:ln>
        </p:spPr>
      </p:pic>
      <p:pic>
        <p:nvPicPr>
          <p:cNvPr id="7" name="Picture 2" descr="http://oralhealth.dent.umich.edu/CDRAM/graphics/diagrams/IMAGE12.jpg"/>
          <p:cNvPicPr>
            <a:picLocks noChangeAspect="1" noChangeArrowheads="1"/>
          </p:cNvPicPr>
          <p:nvPr/>
        </p:nvPicPr>
        <p:blipFill>
          <a:blip r:embed="rId4" r:link="rId5"/>
          <a:srcRect r="45750"/>
          <a:stretch>
            <a:fillRect/>
          </a:stretch>
        </p:blipFill>
        <p:spPr bwMode="auto">
          <a:xfrm>
            <a:off x="5029200" y="228600"/>
            <a:ext cx="2667000" cy="2209800"/>
          </a:xfrm>
          <a:prstGeom prst="rect">
            <a:avLst/>
          </a:prstGeom>
          <a:noFill/>
          <a:ln w="15875">
            <a:solidFill>
              <a:schemeClr val="tx1"/>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04800" y="0"/>
            <a:ext cx="8763000" cy="914400"/>
          </a:xfrm>
        </p:spPr>
        <p:txBody>
          <a:bodyPr>
            <a:normAutofit/>
          </a:bodyPr>
          <a:lstStyle/>
          <a:p>
            <a:r>
              <a:rPr lang="en-US" sz="4800" b="1" dirty="0" smtClean="0">
                <a:solidFill>
                  <a:schemeClr val="hlink"/>
                </a:solidFill>
                <a:latin typeface="Algerian" pitchFamily="82" charset="0"/>
                <a:cs typeface="Times New Roman" pitchFamily="18" charset="0"/>
              </a:rPr>
              <a:t>        </a:t>
            </a:r>
            <a:r>
              <a:rPr lang="en-US" sz="4000" b="1" u="sng" dirty="0" smtClean="0">
                <a:solidFill>
                  <a:schemeClr val="tx1"/>
                </a:solidFill>
                <a:latin typeface="Algerian" pitchFamily="82" charset="0"/>
                <a:cs typeface="Times New Roman" pitchFamily="18" charset="0"/>
              </a:rPr>
              <a:t>TACTILE </a:t>
            </a:r>
            <a:r>
              <a:rPr lang="en-US" sz="4000" b="1" u="sng" dirty="0">
                <a:solidFill>
                  <a:schemeClr val="tx1"/>
                </a:solidFill>
                <a:latin typeface="Algerian" pitchFamily="82" charset="0"/>
                <a:cs typeface="Times New Roman" pitchFamily="18" charset="0"/>
              </a:rPr>
              <a:t>EXAMINATION </a:t>
            </a:r>
          </a:p>
        </p:txBody>
      </p:sp>
      <p:sp>
        <p:nvSpPr>
          <p:cNvPr id="46083" name="Rectangle 3"/>
          <p:cNvSpPr>
            <a:spLocks noGrp="1" noChangeArrowheads="1"/>
          </p:cNvSpPr>
          <p:nvPr>
            <p:ph idx="1"/>
          </p:nvPr>
        </p:nvSpPr>
        <p:spPr>
          <a:xfrm>
            <a:off x="0" y="838200"/>
            <a:ext cx="6096000" cy="5638800"/>
          </a:xfrm>
        </p:spPr>
        <p:txBody>
          <a:bodyPr>
            <a:normAutofit/>
          </a:bodyPr>
          <a:lstStyle/>
          <a:p>
            <a:pPr algn="just">
              <a:lnSpc>
                <a:spcPct val="90000"/>
              </a:lnSpc>
              <a:buFont typeface="Wingdings" pitchFamily="2" charset="2"/>
              <a:buNone/>
            </a:pPr>
            <a:r>
              <a:rPr lang="en-US" sz="2400" b="1" u="sng" dirty="0" smtClean="0">
                <a:solidFill>
                  <a:schemeClr val="folHlink"/>
                </a:solidFill>
                <a:cs typeface="Times New Roman" pitchFamily="18" charset="0"/>
              </a:rPr>
              <a:t>INSTRUMENT:</a:t>
            </a:r>
            <a:endParaRPr lang="en-US" sz="2400" b="1" u="sng" dirty="0">
              <a:solidFill>
                <a:schemeClr val="folHlink"/>
              </a:solidFill>
              <a:cs typeface="Times New Roman" pitchFamily="18" charset="0"/>
            </a:endParaRPr>
          </a:p>
          <a:p>
            <a:pPr algn="just">
              <a:lnSpc>
                <a:spcPct val="90000"/>
              </a:lnSpc>
              <a:buClr>
                <a:schemeClr val="tx1">
                  <a:lumMod val="85000"/>
                  <a:lumOff val="15000"/>
                </a:schemeClr>
              </a:buClr>
              <a:buFont typeface="Wingdings" pitchFamily="2" charset="2"/>
              <a:buChar char="Ø"/>
            </a:pPr>
            <a:r>
              <a:rPr lang="en-US" sz="2400" dirty="0" smtClean="0">
                <a:solidFill>
                  <a:schemeClr val="tx2"/>
                </a:solidFill>
                <a:cs typeface="Times New Roman" pitchFamily="18" charset="0"/>
              </a:rPr>
              <a:t>Mouth </a:t>
            </a:r>
            <a:r>
              <a:rPr lang="en-US" sz="2400" dirty="0">
                <a:solidFill>
                  <a:schemeClr val="tx2"/>
                </a:solidFill>
                <a:cs typeface="Times New Roman" pitchFamily="18" charset="0"/>
              </a:rPr>
              <a:t>mirror </a:t>
            </a:r>
          </a:p>
          <a:p>
            <a:pPr algn="just">
              <a:lnSpc>
                <a:spcPct val="90000"/>
              </a:lnSpc>
              <a:buClr>
                <a:schemeClr val="tx1">
                  <a:lumMod val="85000"/>
                  <a:lumOff val="15000"/>
                </a:schemeClr>
              </a:buClr>
              <a:buFont typeface="Wingdings" pitchFamily="2" charset="2"/>
              <a:buChar char="Ø"/>
            </a:pPr>
            <a:r>
              <a:rPr lang="en-US" sz="2400" dirty="0" smtClean="0">
                <a:solidFill>
                  <a:schemeClr val="tx2"/>
                </a:solidFill>
                <a:cs typeface="Times New Roman" pitchFamily="18" charset="0"/>
              </a:rPr>
              <a:t>Explorer</a:t>
            </a:r>
            <a:endParaRPr lang="en-US" sz="2400" dirty="0">
              <a:solidFill>
                <a:schemeClr val="tx2"/>
              </a:solidFill>
              <a:cs typeface="Times New Roman" pitchFamily="18" charset="0"/>
            </a:endParaRPr>
          </a:p>
          <a:p>
            <a:pPr algn="just">
              <a:lnSpc>
                <a:spcPct val="90000"/>
              </a:lnSpc>
              <a:buClr>
                <a:schemeClr val="tx1">
                  <a:lumMod val="85000"/>
                  <a:lumOff val="15000"/>
                </a:schemeClr>
              </a:buClr>
              <a:buFont typeface="Wingdings" pitchFamily="2" charset="2"/>
              <a:buChar char="Ø"/>
            </a:pPr>
            <a:r>
              <a:rPr lang="en-US" sz="2400" dirty="0" smtClean="0">
                <a:solidFill>
                  <a:schemeClr val="tx2"/>
                </a:solidFill>
                <a:cs typeface="Times New Roman" pitchFamily="18" charset="0"/>
              </a:rPr>
              <a:t>Probe</a:t>
            </a:r>
            <a:endParaRPr lang="en-US" sz="2400" dirty="0">
              <a:solidFill>
                <a:schemeClr val="tx2"/>
              </a:solidFill>
              <a:cs typeface="Times New Roman" pitchFamily="18" charset="0"/>
            </a:endParaRPr>
          </a:p>
          <a:p>
            <a:pPr algn="just">
              <a:lnSpc>
                <a:spcPct val="90000"/>
              </a:lnSpc>
              <a:buClr>
                <a:schemeClr val="tx1">
                  <a:lumMod val="85000"/>
                  <a:lumOff val="15000"/>
                </a:schemeClr>
              </a:buClr>
              <a:buFont typeface="Wingdings" pitchFamily="2" charset="2"/>
              <a:buChar char="Ø"/>
            </a:pPr>
            <a:r>
              <a:rPr lang="en-US" sz="2400" dirty="0" smtClean="0">
                <a:solidFill>
                  <a:schemeClr val="tx2"/>
                </a:solidFill>
                <a:cs typeface="Times New Roman" pitchFamily="18" charset="0"/>
              </a:rPr>
              <a:t>Floss</a:t>
            </a:r>
          </a:p>
          <a:p>
            <a:pPr algn="just">
              <a:lnSpc>
                <a:spcPct val="90000"/>
              </a:lnSpc>
              <a:buClr>
                <a:schemeClr val="tx1">
                  <a:lumMod val="85000"/>
                  <a:lumOff val="15000"/>
                </a:schemeClr>
              </a:buClr>
              <a:buNone/>
            </a:pPr>
            <a:endParaRPr lang="en-US" sz="2400" dirty="0">
              <a:cs typeface="Times New Roman" pitchFamily="18" charset="0"/>
            </a:endParaRPr>
          </a:p>
          <a:p>
            <a:pPr algn="just">
              <a:lnSpc>
                <a:spcPct val="90000"/>
              </a:lnSpc>
              <a:buFont typeface="Wingdings" pitchFamily="2" charset="2"/>
              <a:buNone/>
            </a:pPr>
            <a:r>
              <a:rPr lang="en-US" sz="2400" b="1" u="sng" dirty="0">
                <a:solidFill>
                  <a:schemeClr val="folHlink"/>
                </a:solidFill>
                <a:cs typeface="Times New Roman" pitchFamily="18" charset="0"/>
              </a:rPr>
              <a:t>CRITERIA OF TACTILE </a:t>
            </a:r>
            <a:r>
              <a:rPr lang="en-US" sz="2400" b="1" u="sng" dirty="0" smtClean="0">
                <a:solidFill>
                  <a:schemeClr val="folHlink"/>
                </a:solidFill>
                <a:cs typeface="Times New Roman" pitchFamily="18" charset="0"/>
              </a:rPr>
              <a:t>EXAMINATION:</a:t>
            </a:r>
            <a:endParaRPr lang="en-US" sz="2400" b="1" u="sng" dirty="0">
              <a:solidFill>
                <a:schemeClr val="folHlink"/>
              </a:solidFill>
              <a:cs typeface="Times New Roman" pitchFamily="18" charset="0"/>
            </a:endParaRPr>
          </a:p>
          <a:p>
            <a:pPr algn="just">
              <a:lnSpc>
                <a:spcPct val="90000"/>
              </a:lnSpc>
              <a:buClr>
                <a:schemeClr val="tx2"/>
              </a:buClr>
              <a:buFont typeface="Wingdings" pitchFamily="2" charset="2"/>
              <a:buChar char="Ø"/>
            </a:pPr>
            <a:r>
              <a:rPr lang="en-US" sz="2400" dirty="0" smtClean="0">
                <a:solidFill>
                  <a:schemeClr val="tx2"/>
                </a:solidFill>
                <a:cs typeface="Times New Roman" pitchFamily="18" charset="0"/>
              </a:rPr>
              <a:t>Roughness </a:t>
            </a:r>
            <a:r>
              <a:rPr lang="en-US" sz="2400" dirty="0">
                <a:solidFill>
                  <a:schemeClr val="tx2"/>
                </a:solidFill>
                <a:cs typeface="Times New Roman" pitchFamily="18" charset="0"/>
              </a:rPr>
              <a:t>&amp; softness of </a:t>
            </a:r>
            <a:r>
              <a:rPr lang="en-US" sz="2400" dirty="0" smtClean="0">
                <a:solidFill>
                  <a:schemeClr val="tx2"/>
                </a:solidFill>
                <a:cs typeface="Times New Roman" pitchFamily="18" charset="0"/>
              </a:rPr>
              <a:t>the </a:t>
            </a:r>
            <a:r>
              <a:rPr lang="en-US" sz="2400" dirty="0">
                <a:solidFill>
                  <a:schemeClr val="tx2"/>
                </a:solidFill>
                <a:cs typeface="Times New Roman" pitchFamily="18" charset="0"/>
              </a:rPr>
              <a:t>surface</a:t>
            </a:r>
          </a:p>
          <a:p>
            <a:pPr algn="just">
              <a:lnSpc>
                <a:spcPct val="90000"/>
              </a:lnSpc>
              <a:buClr>
                <a:schemeClr val="tx2"/>
              </a:buClr>
              <a:buFont typeface="Wingdings" pitchFamily="2" charset="2"/>
              <a:buChar char="Ø"/>
            </a:pPr>
            <a:r>
              <a:rPr lang="en-US" sz="2400" dirty="0" smtClean="0">
                <a:solidFill>
                  <a:schemeClr val="tx2"/>
                </a:solidFill>
                <a:cs typeface="Times New Roman" pitchFamily="18" charset="0"/>
              </a:rPr>
              <a:t>Catch </a:t>
            </a:r>
            <a:r>
              <a:rPr lang="en-US" sz="2400" dirty="0">
                <a:solidFill>
                  <a:schemeClr val="tx2"/>
                </a:solidFill>
                <a:cs typeface="Times New Roman" pitchFamily="18" charset="0"/>
              </a:rPr>
              <a:t>is present </a:t>
            </a:r>
          </a:p>
          <a:p>
            <a:pPr algn="just">
              <a:lnSpc>
                <a:spcPct val="90000"/>
              </a:lnSpc>
              <a:buClr>
                <a:schemeClr val="tx2"/>
              </a:buClr>
              <a:buFont typeface="Wingdings" pitchFamily="2" charset="2"/>
              <a:buChar char="Ø"/>
            </a:pPr>
            <a:r>
              <a:rPr lang="en-US" sz="2400" dirty="0" smtClean="0">
                <a:solidFill>
                  <a:schemeClr val="tx2"/>
                </a:solidFill>
                <a:cs typeface="Times New Roman" pitchFamily="18" charset="0"/>
              </a:rPr>
              <a:t>Soft </a:t>
            </a:r>
            <a:r>
              <a:rPr lang="en-US" sz="2400" dirty="0">
                <a:solidFill>
                  <a:schemeClr val="tx2"/>
                </a:solidFill>
                <a:cs typeface="Times New Roman" pitchFamily="18" charset="0"/>
              </a:rPr>
              <a:t>floor of cavitation is palpable with probe </a:t>
            </a:r>
            <a:endParaRPr lang="en-US" sz="2400" dirty="0" smtClean="0">
              <a:solidFill>
                <a:schemeClr val="tx2"/>
              </a:solidFill>
              <a:cs typeface="Times New Roman" pitchFamily="18" charset="0"/>
            </a:endParaRPr>
          </a:p>
          <a:p>
            <a:pPr algn="just">
              <a:lnSpc>
                <a:spcPct val="90000"/>
              </a:lnSpc>
              <a:buClr>
                <a:schemeClr val="tx2"/>
              </a:buClr>
              <a:buNone/>
            </a:pPr>
            <a:endParaRPr lang="en-US" sz="2400" dirty="0">
              <a:cs typeface="Times New Roman" pitchFamily="18" charset="0"/>
            </a:endParaRPr>
          </a:p>
        </p:txBody>
      </p:sp>
      <p:sp>
        <p:nvSpPr>
          <p:cNvPr id="7" name="Slide Number Placeholder 6"/>
          <p:cNvSpPr>
            <a:spLocks noGrp="1"/>
          </p:cNvSpPr>
          <p:nvPr>
            <p:ph type="sldNum" sz="quarter" idx="12"/>
          </p:nvPr>
        </p:nvSpPr>
        <p:spPr/>
        <p:txBody>
          <a:bodyPr/>
          <a:lstStyle/>
          <a:p>
            <a:fld id="{23792438-C45E-4F8F-8E10-AC885C382FF9}" type="slidenum">
              <a:rPr lang="en-US" smtClean="0"/>
              <a:pPr/>
              <a:t>11</a:t>
            </a:fld>
            <a:endParaRPr lang="en-US"/>
          </a:p>
        </p:txBody>
      </p:sp>
      <p:pic>
        <p:nvPicPr>
          <p:cNvPr id="7170" name="Picture 2" descr="C:\Users\ACER\Pictures\634px-Dental_floss_(whole).jpg"/>
          <p:cNvPicPr>
            <a:picLocks noChangeAspect="1" noChangeArrowheads="1"/>
          </p:cNvPicPr>
          <p:nvPr/>
        </p:nvPicPr>
        <p:blipFill>
          <a:blip r:embed="rId2"/>
          <a:srcRect/>
          <a:stretch>
            <a:fillRect/>
          </a:stretch>
        </p:blipFill>
        <p:spPr bwMode="auto">
          <a:xfrm>
            <a:off x="6096000" y="2831780"/>
            <a:ext cx="1828799" cy="1727840"/>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3"/>
          <a:srcRect b="6530"/>
          <a:stretch/>
        </p:blipFill>
        <p:spPr>
          <a:xfrm>
            <a:off x="3934331" y="906294"/>
            <a:ext cx="2066925" cy="2065506"/>
          </a:xfrm>
          <a:prstGeom prst="rect">
            <a:avLst/>
          </a:prstGeom>
        </p:spPr>
      </p:pic>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8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525" y="228601"/>
            <a:ext cx="7386638" cy="5867400"/>
          </a:xfrm>
        </p:spPr>
        <p:txBody>
          <a:bodyPr/>
          <a:lstStyle/>
          <a:p>
            <a:pPr algn="just">
              <a:lnSpc>
                <a:spcPct val="90000"/>
              </a:lnSpc>
              <a:buFont typeface="Wingdings" pitchFamily="2" charset="2"/>
              <a:buNone/>
            </a:pPr>
            <a:r>
              <a:rPr lang="en-US" sz="2800" b="1" u="sng" dirty="0" smtClean="0">
                <a:solidFill>
                  <a:schemeClr val="folHlink"/>
                </a:solidFill>
                <a:cs typeface="Times New Roman" pitchFamily="18" charset="0"/>
              </a:rPr>
              <a:t>CATCH MEANS :</a:t>
            </a:r>
          </a:p>
          <a:p>
            <a:pPr algn="just">
              <a:lnSpc>
                <a:spcPct val="90000"/>
              </a:lnSpc>
              <a:buClr>
                <a:schemeClr val="tx1">
                  <a:lumMod val="85000"/>
                  <a:lumOff val="15000"/>
                </a:schemeClr>
              </a:buClr>
              <a:buFont typeface="Wingdings" pitchFamily="2" charset="2"/>
              <a:buChar char="Ø"/>
            </a:pPr>
            <a:r>
              <a:rPr lang="en-US" sz="2800" dirty="0" smtClean="0">
                <a:solidFill>
                  <a:schemeClr val="tx2"/>
                </a:solidFill>
                <a:cs typeface="Times New Roman" pitchFamily="18" charset="0"/>
              </a:rPr>
              <a:t>Penetration  &amp; resistance to removal</a:t>
            </a:r>
          </a:p>
          <a:p>
            <a:pPr algn="just">
              <a:lnSpc>
                <a:spcPct val="90000"/>
              </a:lnSpc>
              <a:buClr>
                <a:schemeClr val="tx1">
                  <a:lumMod val="85000"/>
                  <a:lumOff val="15000"/>
                </a:schemeClr>
              </a:buClr>
              <a:buFont typeface="Wingdings" pitchFamily="2" charset="2"/>
              <a:buChar char="Ø"/>
            </a:pPr>
            <a:r>
              <a:rPr lang="en-US" sz="2800" spc="-150" dirty="0" smtClean="0">
                <a:solidFill>
                  <a:schemeClr val="tx2"/>
                </a:solidFill>
                <a:cs typeface="Times New Roman" pitchFamily="18" charset="0"/>
              </a:rPr>
              <a:t>Catch indicates demineralization &amp; weakening of tooth surface</a:t>
            </a:r>
          </a:p>
          <a:p>
            <a:endParaRPr lang="en-US" dirty="0"/>
          </a:p>
        </p:txBody>
      </p:sp>
      <p:sp>
        <p:nvSpPr>
          <p:cNvPr id="4" name="Slide Number Placeholder 3"/>
          <p:cNvSpPr>
            <a:spLocks noGrp="1"/>
          </p:cNvSpPr>
          <p:nvPr>
            <p:ph type="sldNum" sz="quarter" idx="12"/>
          </p:nvPr>
        </p:nvSpPr>
        <p:spPr/>
        <p:txBody>
          <a:bodyPr/>
          <a:lstStyle/>
          <a:p>
            <a:fld id="{23792438-C45E-4F8F-8E10-AC885C382FF9}" type="slidenum">
              <a:rPr lang="en-US" smtClean="0"/>
              <a:pPr/>
              <a:t>12</a:t>
            </a:fld>
            <a:endParaRPr lang="en-US"/>
          </a:p>
        </p:txBody>
      </p:sp>
      <p:pic>
        <p:nvPicPr>
          <p:cNvPr id="5" name="Picture 1" descr="C:\Users\ACER\Pictures\th_215844.jpg"/>
          <p:cNvPicPr>
            <a:picLocks noChangeAspect="1" noChangeArrowheads="1"/>
          </p:cNvPicPr>
          <p:nvPr/>
        </p:nvPicPr>
        <p:blipFill>
          <a:blip r:embed="rId2"/>
          <a:srcRect/>
          <a:stretch>
            <a:fillRect/>
          </a:stretch>
        </p:blipFill>
        <p:spPr bwMode="auto">
          <a:xfrm>
            <a:off x="4876800" y="3505200"/>
            <a:ext cx="2895600" cy="2895600"/>
          </a:xfrm>
          <a:prstGeom prst="rect">
            <a:avLst/>
          </a:prstGeom>
          <a:ln w="38100" cap="sq">
            <a:solidFill>
              <a:schemeClr val="accent4">
                <a:lumMod val="75000"/>
              </a:schemeClr>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28600" y="2705724"/>
            <a:ext cx="4953000" cy="2554545"/>
          </a:xfrm>
          <a:prstGeom prst="rect">
            <a:avLst/>
          </a:prstGeom>
        </p:spPr>
        <p:txBody>
          <a:bodyPr wrap="square">
            <a:spAutoFit/>
          </a:bodyPr>
          <a:lstStyle/>
          <a:p>
            <a:pPr algn="just">
              <a:buFont typeface="Wingdings" pitchFamily="2" charset="2"/>
              <a:buNone/>
            </a:pPr>
            <a:r>
              <a:rPr lang="en-US" sz="2400" b="1" u="sng" dirty="0" smtClean="0">
                <a:solidFill>
                  <a:schemeClr val="folHlink"/>
                </a:solidFill>
                <a:cs typeface="Times New Roman" pitchFamily="18" charset="0"/>
              </a:rPr>
              <a:t>MECHANICAL BINDING OF EXPLORER DEPENDS ON :</a:t>
            </a:r>
          </a:p>
          <a:p>
            <a:pPr algn="just">
              <a:buFont typeface="Wingdings" pitchFamily="2" charset="2"/>
              <a:buChar char="q"/>
            </a:pPr>
            <a:r>
              <a:rPr lang="en-US" sz="2800" dirty="0" smtClean="0">
                <a:cs typeface="Times New Roman" pitchFamily="18" charset="0"/>
              </a:rPr>
              <a:t> Shape of fissure </a:t>
            </a:r>
          </a:p>
          <a:p>
            <a:pPr algn="just">
              <a:buFont typeface="Wingdings" pitchFamily="2" charset="2"/>
              <a:buChar char="q"/>
            </a:pPr>
            <a:r>
              <a:rPr lang="en-US" sz="2800" dirty="0" smtClean="0">
                <a:cs typeface="Times New Roman" pitchFamily="18" charset="0"/>
              </a:rPr>
              <a:t> Sharpness of explorer</a:t>
            </a:r>
          </a:p>
          <a:p>
            <a:pPr algn="just">
              <a:buFont typeface="Wingdings" pitchFamily="2" charset="2"/>
              <a:buChar char="q"/>
            </a:pPr>
            <a:r>
              <a:rPr lang="en-US" sz="2800" dirty="0" smtClean="0">
                <a:cs typeface="Times New Roman" pitchFamily="18" charset="0"/>
              </a:rPr>
              <a:t> Force of application </a:t>
            </a:r>
          </a:p>
          <a:p>
            <a:pPr algn="just">
              <a:buFont typeface="Wingdings" pitchFamily="2" charset="2"/>
              <a:buChar char="q"/>
            </a:pPr>
            <a:r>
              <a:rPr lang="en-US" sz="2800" dirty="0" smtClean="0">
                <a:cs typeface="Times New Roman" pitchFamily="18" charset="0"/>
              </a:rPr>
              <a:t> Path of explorer placement</a:t>
            </a:r>
            <a:endParaRPr lang="en-US" sz="4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idx="1"/>
          </p:nvPr>
        </p:nvSpPr>
        <p:spPr>
          <a:xfrm>
            <a:off x="304800" y="228600"/>
            <a:ext cx="7162800" cy="5743575"/>
          </a:xfrm>
        </p:spPr>
        <p:txBody>
          <a:bodyPr>
            <a:normAutofit/>
          </a:bodyPr>
          <a:lstStyle/>
          <a:p>
            <a:pPr algn="just">
              <a:buFont typeface="Wingdings" pitchFamily="2" charset="2"/>
              <a:buNone/>
            </a:pPr>
            <a:r>
              <a:rPr lang="en-US" sz="2800" b="1" dirty="0" smtClean="0">
                <a:solidFill>
                  <a:schemeClr val="folHlink"/>
                </a:solidFill>
                <a:latin typeface="Algerian" pitchFamily="82" charset="0"/>
                <a:cs typeface="Times New Roman" pitchFamily="18" charset="0"/>
              </a:rPr>
              <a:t>          </a:t>
            </a:r>
            <a:r>
              <a:rPr lang="en-US" sz="2800" b="1" u="sng" dirty="0" smtClean="0">
                <a:solidFill>
                  <a:schemeClr val="folHlink"/>
                </a:solidFill>
                <a:latin typeface="Algerian" pitchFamily="82" charset="0"/>
                <a:cs typeface="Times New Roman" pitchFamily="18" charset="0"/>
              </a:rPr>
              <a:t>DISADVANTAGE OF </a:t>
            </a:r>
            <a:r>
              <a:rPr lang="en-US" sz="2800" b="1" u="sng" dirty="0">
                <a:solidFill>
                  <a:schemeClr val="folHlink"/>
                </a:solidFill>
                <a:latin typeface="Algerian" pitchFamily="82" charset="0"/>
                <a:cs typeface="Times New Roman" pitchFamily="18" charset="0"/>
              </a:rPr>
              <a:t>USE OF EXPLORER</a:t>
            </a:r>
          </a:p>
          <a:p>
            <a:pPr algn="just">
              <a:buFont typeface="Wingdings" pitchFamily="2" charset="2"/>
              <a:buNone/>
            </a:pPr>
            <a:endParaRPr lang="en-US" sz="2800" b="1" dirty="0">
              <a:solidFill>
                <a:schemeClr val="folHlink"/>
              </a:solidFill>
              <a:cs typeface="Times New Roman" pitchFamily="18" charset="0"/>
            </a:endParaRPr>
          </a:p>
          <a:p>
            <a:pPr algn="just"/>
            <a:r>
              <a:rPr lang="en-US" sz="2400" dirty="0" smtClean="0">
                <a:solidFill>
                  <a:schemeClr val="tx2"/>
                </a:solidFill>
                <a:cs typeface="Times New Roman" pitchFamily="18" charset="0"/>
              </a:rPr>
              <a:t>Physical damage </a:t>
            </a:r>
            <a:r>
              <a:rPr lang="en-US" sz="2400" dirty="0">
                <a:solidFill>
                  <a:schemeClr val="tx2"/>
                </a:solidFill>
                <a:cs typeface="Times New Roman" pitchFamily="18" charset="0"/>
              </a:rPr>
              <a:t>to small lesion with intact surface</a:t>
            </a:r>
          </a:p>
          <a:p>
            <a:pPr algn="just"/>
            <a:r>
              <a:rPr lang="en-US" sz="2400" dirty="0" smtClean="0">
                <a:solidFill>
                  <a:schemeClr val="tx2"/>
                </a:solidFill>
                <a:cs typeface="Times New Roman" pitchFamily="18" charset="0"/>
              </a:rPr>
              <a:t>Probing </a:t>
            </a:r>
            <a:r>
              <a:rPr lang="en-US" sz="2400" dirty="0">
                <a:solidFill>
                  <a:schemeClr val="tx2"/>
                </a:solidFill>
                <a:cs typeface="Times New Roman" pitchFamily="18" charset="0"/>
              </a:rPr>
              <a:t>may lead to fracture &amp; </a:t>
            </a:r>
            <a:r>
              <a:rPr lang="en-US" sz="2400" dirty="0" err="1">
                <a:solidFill>
                  <a:schemeClr val="tx2"/>
                </a:solidFill>
                <a:cs typeface="Times New Roman" pitchFamily="18" charset="0"/>
              </a:rPr>
              <a:t>cavitation</a:t>
            </a:r>
            <a:r>
              <a:rPr lang="en-US" sz="2400" dirty="0">
                <a:solidFill>
                  <a:schemeClr val="tx2"/>
                </a:solidFill>
                <a:cs typeface="Times New Roman" pitchFamily="18" charset="0"/>
              </a:rPr>
              <a:t> in incipient lesion</a:t>
            </a:r>
          </a:p>
          <a:p>
            <a:pPr algn="just"/>
            <a:r>
              <a:rPr lang="en-US" sz="2400" dirty="0" smtClean="0">
                <a:solidFill>
                  <a:schemeClr val="tx2"/>
                </a:solidFill>
                <a:cs typeface="Times New Roman" pitchFamily="18" charset="0"/>
              </a:rPr>
              <a:t>Mechanical </a:t>
            </a:r>
            <a:r>
              <a:rPr lang="en-US" sz="2400" dirty="0">
                <a:solidFill>
                  <a:schemeClr val="tx2"/>
                </a:solidFill>
                <a:cs typeface="Times New Roman" pitchFamily="18" charset="0"/>
              </a:rPr>
              <a:t>binding of explorer in deep pit &amp; fissure </a:t>
            </a:r>
            <a:r>
              <a:rPr lang="en-US" sz="2400" dirty="0" smtClean="0">
                <a:solidFill>
                  <a:schemeClr val="tx2"/>
                </a:solidFill>
                <a:cs typeface="Times New Roman" pitchFamily="18" charset="0"/>
              </a:rPr>
              <a:t>leading </a:t>
            </a:r>
            <a:r>
              <a:rPr lang="en-US" sz="2400" dirty="0">
                <a:solidFill>
                  <a:schemeClr val="tx2"/>
                </a:solidFill>
                <a:cs typeface="Times New Roman" pitchFamily="18" charset="0"/>
              </a:rPr>
              <a:t>to  feeling of </a:t>
            </a:r>
            <a:r>
              <a:rPr lang="en-US" sz="2400" dirty="0" smtClean="0">
                <a:solidFill>
                  <a:schemeClr val="tx2"/>
                </a:solidFill>
                <a:cs typeface="Times New Roman" pitchFamily="18" charset="0"/>
              </a:rPr>
              <a:t>catch</a:t>
            </a:r>
            <a:endParaRPr lang="en-US" sz="2400" dirty="0">
              <a:solidFill>
                <a:schemeClr val="tx2"/>
              </a:solidFill>
              <a:cs typeface="Times New Roman" pitchFamily="18" charset="0"/>
            </a:endParaRPr>
          </a:p>
        </p:txBody>
      </p:sp>
      <p:sp>
        <p:nvSpPr>
          <p:cNvPr id="4" name="Slide Number Placeholder 3"/>
          <p:cNvSpPr>
            <a:spLocks noGrp="1"/>
          </p:cNvSpPr>
          <p:nvPr>
            <p:ph type="sldNum" sz="quarter" idx="12"/>
          </p:nvPr>
        </p:nvSpPr>
        <p:spPr/>
        <p:txBody>
          <a:bodyPr/>
          <a:lstStyle/>
          <a:p>
            <a:fld id="{23792438-C45E-4F8F-8E10-AC885C382FF9}" type="slidenum">
              <a:rPr lang="en-US" smtClean="0"/>
              <a:pPr/>
              <a:t>13</a:t>
            </a:fld>
            <a:endParaRPr lang="en-US"/>
          </a:p>
        </p:txBody>
      </p:sp>
      <p:pic>
        <p:nvPicPr>
          <p:cNvPr id="6145" name="Picture 1" descr="C:\Users\ACER\Pictures\dental%20probe%20sickle%20W23.jpg"/>
          <p:cNvPicPr>
            <a:picLocks noChangeAspect="1" noChangeArrowheads="1"/>
          </p:cNvPicPr>
          <p:nvPr/>
        </p:nvPicPr>
        <p:blipFill>
          <a:blip r:embed="rId3" cstate="print"/>
          <a:srcRect/>
          <a:stretch>
            <a:fillRect/>
          </a:stretch>
        </p:blipFill>
        <p:spPr bwMode="auto">
          <a:xfrm rot="16200000">
            <a:off x="6684963" y="4135438"/>
            <a:ext cx="1489075" cy="3429000"/>
          </a:xfrm>
          <a:prstGeom prst="rect">
            <a:avLst/>
          </a:prstGeom>
          <a:noFill/>
        </p:spPr>
      </p:pic>
      <p:graphicFrame>
        <p:nvGraphicFramePr>
          <p:cNvPr id="49153" name="Object 14"/>
          <p:cNvGraphicFramePr>
            <a:graphicFrameLocks noChangeAspect="1"/>
          </p:cNvGraphicFramePr>
          <p:nvPr/>
        </p:nvGraphicFramePr>
        <p:xfrm>
          <a:off x="381000" y="4038600"/>
          <a:ext cx="2286000" cy="1981200"/>
        </p:xfrm>
        <a:graphic>
          <a:graphicData uri="http://schemas.openxmlformats.org/presentationml/2006/ole">
            <mc:AlternateContent xmlns:mc="http://schemas.openxmlformats.org/markup-compatibility/2006">
              <mc:Choice xmlns:v="urn:schemas-microsoft-com:vml" Requires="v">
                <p:oleObj spid="_x0000_s49163" name="Bitmap Image" r:id="rId4" imgW="4734586" imgH="3172268" progId="PBrush">
                  <p:embed/>
                </p:oleObj>
              </mc:Choice>
              <mc:Fallback>
                <p:oleObj name="Bitmap Image" r:id="rId4" imgW="4734586" imgH="3172268" progId="PBrush">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038600"/>
                        <a:ext cx="2286000" cy="1981200"/>
                      </a:xfrm>
                      <a:prstGeom prst="rect">
                        <a:avLst/>
                      </a:prstGeom>
                      <a:solidFill>
                        <a:schemeClr val="accent1"/>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4" name="Object 6"/>
          <p:cNvGraphicFramePr>
            <a:graphicFrameLocks noChangeAspect="1"/>
          </p:cNvGraphicFramePr>
          <p:nvPr/>
        </p:nvGraphicFramePr>
        <p:xfrm>
          <a:off x="3124200" y="3962400"/>
          <a:ext cx="2209800" cy="1981200"/>
        </p:xfrm>
        <a:graphic>
          <a:graphicData uri="http://schemas.openxmlformats.org/presentationml/2006/ole">
            <mc:AlternateContent xmlns:mc="http://schemas.openxmlformats.org/markup-compatibility/2006">
              <mc:Choice xmlns:v="urn:schemas-microsoft-com:vml" Requires="v">
                <p:oleObj spid="_x0000_s49164" name="Bitmap Image" r:id="rId6" imgW="1838095" imgH="923810" progId="PBrush">
                  <p:embed/>
                </p:oleObj>
              </mc:Choice>
              <mc:Fallback>
                <p:oleObj name="Bitmap Image" r:id="rId6" imgW="1838095" imgH="923810" progId="PBrush">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t="9898"/>
                      <a:stretch>
                        <a:fillRect/>
                      </a:stretch>
                    </p:blipFill>
                    <p:spPr bwMode="auto">
                      <a:xfrm>
                        <a:off x="3124200" y="3962400"/>
                        <a:ext cx="22098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514600" y="533400"/>
            <a:ext cx="2419252" cy="461665"/>
          </a:xfrm>
          <a:prstGeom prst="rect">
            <a:avLst/>
          </a:prstGeom>
          <a:noFill/>
          <a:ln w="9525">
            <a:noFill/>
            <a:miter lim="800000"/>
            <a:headEnd/>
            <a:tailEnd/>
          </a:ln>
        </p:spPr>
        <p:txBody>
          <a:bodyPr wrap="none" anchorCtr="1">
            <a:spAutoFit/>
          </a:bodyPr>
          <a:lstStyle/>
          <a:p>
            <a:r>
              <a:rPr lang="en-US" sz="2400" dirty="0">
                <a:solidFill>
                  <a:schemeClr val="hlink"/>
                </a:solidFill>
                <a:latin typeface="Garamond" pitchFamily="18" charset="0"/>
              </a:rPr>
              <a:t>RADIOGRAPHY</a:t>
            </a:r>
          </a:p>
        </p:txBody>
      </p:sp>
      <p:sp>
        <p:nvSpPr>
          <p:cNvPr id="19459" name="Text Box 5"/>
          <p:cNvSpPr txBox="1">
            <a:spLocks noChangeArrowheads="1"/>
          </p:cNvSpPr>
          <p:nvPr/>
        </p:nvSpPr>
        <p:spPr bwMode="auto">
          <a:xfrm>
            <a:off x="0" y="1371600"/>
            <a:ext cx="8686800" cy="1187450"/>
          </a:xfrm>
          <a:prstGeom prst="rect">
            <a:avLst/>
          </a:prstGeom>
          <a:noFill/>
          <a:ln w="9525">
            <a:noFill/>
            <a:miter lim="800000"/>
            <a:headEnd/>
            <a:tailEnd/>
          </a:ln>
        </p:spPr>
        <p:txBody>
          <a:bodyPr anchorCtr="1">
            <a:spAutoFit/>
          </a:bodyPr>
          <a:lstStyle/>
          <a:p>
            <a:r>
              <a:rPr lang="en-US" sz="2400" b="1">
                <a:solidFill>
                  <a:srgbClr val="6C65F5"/>
                </a:solidFill>
                <a:latin typeface="Garamond" pitchFamily="18" charset="0"/>
              </a:rPr>
              <a:t>CONVENTIONAL RADIOGRAPHY -  IOPA, </a:t>
            </a:r>
          </a:p>
          <a:p>
            <a:r>
              <a:rPr lang="en-US" sz="2400" b="1">
                <a:solidFill>
                  <a:srgbClr val="6C65F5"/>
                </a:solidFill>
                <a:latin typeface="Garamond" pitchFamily="18" charset="0"/>
              </a:rPr>
              <a:t>                                                                     BITEWING</a:t>
            </a:r>
          </a:p>
          <a:p>
            <a:endParaRPr lang="en-US" sz="2400" b="1">
              <a:solidFill>
                <a:srgbClr val="6C65F5"/>
              </a:solidFill>
              <a:latin typeface="Garamond" pitchFamily="18" charset="0"/>
            </a:endParaRPr>
          </a:p>
        </p:txBody>
      </p:sp>
      <p:sp>
        <p:nvSpPr>
          <p:cNvPr id="19460" name="Text Box 7"/>
          <p:cNvSpPr txBox="1">
            <a:spLocks noChangeArrowheads="1"/>
          </p:cNvSpPr>
          <p:nvPr/>
        </p:nvSpPr>
        <p:spPr bwMode="auto">
          <a:xfrm>
            <a:off x="762000" y="2057400"/>
            <a:ext cx="1706563" cy="519113"/>
          </a:xfrm>
          <a:prstGeom prst="rect">
            <a:avLst/>
          </a:prstGeom>
          <a:noFill/>
          <a:ln w="9525">
            <a:noFill/>
            <a:miter lim="800000"/>
            <a:headEnd/>
            <a:tailEnd/>
          </a:ln>
        </p:spPr>
        <p:txBody>
          <a:bodyPr wrap="none" anchorCtr="1">
            <a:spAutoFit/>
          </a:bodyPr>
          <a:lstStyle/>
          <a:p>
            <a:r>
              <a:rPr lang="en-US" sz="2800" b="1">
                <a:solidFill>
                  <a:srgbClr val="6C65F5"/>
                </a:solidFill>
                <a:latin typeface="Garamond" pitchFamily="18" charset="0"/>
              </a:rPr>
              <a:t>DIGITAL</a:t>
            </a:r>
          </a:p>
        </p:txBody>
      </p:sp>
      <p:sp>
        <p:nvSpPr>
          <p:cNvPr id="19461" name="Text Box 9"/>
          <p:cNvSpPr txBox="1">
            <a:spLocks noChangeArrowheads="1"/>
          </p:cNvSpPr>
          <p:nvPr/>
        </p:nvSpPr>
        <p:spPr bwMode="auto">
          <a:xfrm>
            <a:off x="762000" y="2743200"/>
            <a:ext cx="3362325" cy="457200"/>
          </a:xfrm>
          <a:prstGeom prst="rect">
            <a:avLst/>
          </a:prstGeom>
          <a:noFill/>
          <a:ln w="9525">
            <a:noFill/>
            <a:miter lim="800000"/>
            <a:headEnd/>
            <a:tailEnd/>
          </a:ln>
        </p:spPr>
        <p:txBody>
          <a:bodyPr wrap="none" anchorCtr="1">
            <a:spAutoFit/>
          </a:bodyPr>
          <a:lstStyle/>
          <a:p>
            <a:r>
              <a:rPr lang="en-US" sz="2400" b="1">
                <a:solidFill>
                  <a:srgbClr val="6C65F5"/>
                </a:solidFill>
                <a:latin typeface="Garamond" pitchFamily="18" charset="0"/>
              </a:rPr>
              <a:t>XERORADIOGRAPHY</a:t>
            </a:r>
          </a:p>
        </p:txBody>
      </p:sp>
      <p:sp>
        <p:nvSpPr>
          <p:cNvPr id="19462" name="Text Box 10"/>
          <p:cNvSpPr txBox="1">
            <a:spLocks noChangeArrowheads="1"/>
          </p:cNvSpPr>
          <p:nvPr/>
        </p:nvSpPr>
        <p:spPr bwMode="auto">
          <a:xfrm>
            <a:off x="723900" y="3429000"/>
            <a:ext cx="4855816" cy="461665"/>
          </a:xfrm>
          <a:prstGeom prst="rect">
            <a:avLst/>
          </a:prstGeom>
          <a:noFill/>
          <a:ln w="9525">
            <a:noFill/>
            <a:miter lim="800000"/>
            <a:headEnd/>
            <a:tailEnd/>
          </a:ln>
        </p:spPr>
        <p:txBody>
          <a:bodyPr wrap="none" anchorCtr="1">
            <a:spAutoFit/>
          </a:bodyPr>
          <a:lstStyle/>
          <a:p>
            <a:r>
              <a:rPr lang="en-US" sz="2400" b="1" dirty="0" smtClean="0">
                <a:solidFill>
                  <a:srgbClr val="6C65F5"/>
                </a:solidFill>
                <a:latin typeface="Garamond" pitchFamily="18" charset="0"/>
              </a:rPr>
              <a:t>SUBTRACTION </a:t>
            </a:r>
            <a:r>
              <a:rPr lang="en-US" sz="2400" b="1" dirty="0">
                <a:solidFill>
                  <a:srgbClr val="6C65F5"/>
                </a:solidFill>
                <a:latin typeface="Garamond" pitchFamily="18" charset="0"/>
              </a:rPr>
              <a:t>RADIOGRAPHY</a:t>
            </a:r>
          </a:p>
        </p:txBody>
      </p:sp>
      <p:sp>
        <p:nvSpPr>
          <p:cNvPr id="19463" name="Text Box 11"/>
          <p:cNvSpPr txBox="1">
            <a:spLocks noChangeArrowheads="1"/>
          </p:cNvSpPr>
          <p:nvPr/>
        </p:nvSpPr>
        <p:spPr bwMode="auto">
          <a:xfrm>
            <a:off x="762000" y="4114800"/>
            <a:ext cx="5032375" cy="457200"/>
          </a:xfrm>
          <a:prstGeom prst="rect">
            <a:avLst/>
          </a:prstGeom>
          <a:noFill/>
          <a:ln w="9525">
            <a:noFill/>
            <a:miter lim="800000"/>
            <a:headEnd/>
            <a:tailEnd/>
          </a:ln>
        </p:spPr>
        <p:txBody>
          <a:bodyPr wrap="none" anchorCtr="1">
            <a:spAutoFit/>
          </a:bodyPr>
          <a:lstStyle/>
          <a:p>
            <a:r>
              <a:rPr lang="en-US" sz="2400" b="1">
                <a:solidFill>
                  <a:srgbClr val="6C65F5"/>
                </a:solidFill>
                <a:latin typeface="Garamond" pitchFamily="18" charset="0"/>
              </a:rPr>
              <a:t>COMPUTERISED TOMOGRAPHY</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05000"/>
            <a:ext cx="7772400" cy="1362075"/>
          </a:xfrm>
        </p:spPr>
        <p:txBody>
          <a:bodyPr/>
          <a:lstStyle/>
          <a:p>
            <a:r>
              <a:rPr lang="en-US" dirty="0">
                <a:solidFill>
                  <a:schemeClr val="tx1"/>
                </a:solidFill>
                <a:latin typeface="Algerian" pitchFamily="82" charset="0"/>
                <a:cs typeface="Times New Roman" pitchFamily="18" charset="0"/>
              </a:rPr>
              <a:t> </a:t>
            </a:r>
            <a:r>
              <a:rPr lang="en-US" u="sng" dirty="0">
                <a:solidFill>
                  <a:schemeClr val="tx1"/>
                </a:solidFill>
                <a:latin typeface="Algerian" pitchFamily="82" charset="0"/>
                <a:cs typeface="Times New Roman" pitchFamily="18" charset="0"/>
              </a:rPr>
              <a:t>RADIOGRAPHIC EXAMINATION</a:t>
            </a:r>
            <a:endParaRPr lang="en-IN" dirty="0"/>
          </a:p>
        </p:txBody>
      </p:sp>
      <p:sp>
        <p:nvSpPr>
          <p:cNvPr id="3" name="Text Placeholder 2"/>
          <p:cNvSpPr>
            <a:spLocks noGrp="1"/>
          </p:cNvSpPr>
          <p:nvPr>
            <p:ph type="body" idx="1"/>
          </p:nvPr>
        </p:nvSpPr>
        <p:spPr/>
        <p:txBody>
          <a:bodyPr/>
          <a:lstStyle/>
          <a:p>
            <a:pPr marL="342900" indent="-342900">
              <a:lnSpc>
                <a:spcPct val="90000"/>
              </a:lnSpc>
              <a:buFont typeface="Wingdings" panose="05000000000000000000" pitchFamily="2" charset="2"/>
              <a:buChar char="ü"/>
            </a:pPr>
            <a:r>
              <a:rPr lang="en-US" sz="2400" dirty="0" smtClean="0">
                <a:solidFill>
                  <a:schemeClr val="tx2"/>
                </a:solidFill>
                <a:cs typeface="Times New Roman" pitchFamily="18" charset="0"/>
              </a:rPr>
              <a:t>Lesion that is not visible clinically</a:t>
            </a:r>
          </a:p>
          <a:p>
            <a:pPr marL="342900" indent="-342900">
              <a:lnSpc>
                <a:spcPct val="90000"/>
              </a:lnSpc>
              <a:buFont typeface="Wingdings" panose="05000000000000000000" pitchFamily="2" charset="2"/>
              <a:buChar char="ü"/>
            </a:pPr>
            <a:r>
              <a:rPr lang="en-US" sz="2400" dirty="0" smtClean="0">
                <a:solidFill>
                  <a:schemeClr val="tx2"/>
                </a:solidFill>
                <a:latin typeface="Symbol" pitchFamily="18" charset="2"/>
                <a:cs typeface="Times New Roman" pitchFamily="18" charset="0"/>
              </a:rPr>
              <a:t> </a:t>
            </a:r>
            <a:r>
              <a:rPr lang="en-US" sz="2400" dirty="0" smtClean="0">
                <a:solidFill>
                  <a:schemeClr val="tx2"/>
                </a:solidFill>
                <a:latin typeface="Arial" pitchFamily="34" charset="0"/>
              </a:rPr>
              <a:t>40% demineralization</a:t>
            </a:r>
            <a:endParaRPr lang="en-US" sz="2400" dirty="0">
              <a:solidFill>
                <a:schemeClr val="tx2"/>
              </a:solidFill>
              <a:cs typeface="Times New Roman" pitchFamily="18" charset="0"/>
            </a:endParaRPr>
          </a:p>
        </p:txBody>
      </p:sp>
      <p:sp>
        <p:nvSpPr>
          <p:cNvPr id="4" name="Slide Number Placeholder 3"/>
          <p:cNvSpPr>
            <a:spLocks noGrp="1"/>
          </p:cNvSpPr>
          <p:nvPr>
            <p:ph type="sldNum" sz="quarter" idx="12"/>
          </p:nvPr>
        </p:nvSpPr>
        <p:spPr/>
        <p:txBody>
          <a:bodyPr/>
          <a:lstStyle/>
          <a:p>
            <a:fld id="{23792438-C45E-4F8F-8E10-AC885C382FF9}" type="slidenum">
              <a:rPr lang="en-US" smtClean="0"/>
              <a:pPr/>
              <a:t>15</a:t>
            </a:fld>
            <a:endParaRPr lang="en-US"/>
          </a:p>
        </p:txBody>
      </p:sp>
    </p:spTree>
    <p:extLst>
      <p:ext uri="{BB962C8B-B14F-4D97-AF65-F5344CB8AC3E}">
        <p14:creationId xmlns:p14="http://schemas.microsoft.com/office/powerpoint/2010/main" val="9793384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lnSpc>
                <a:spcPct val="90000"/>
              </a:lnSpc>
            </a:pPr>
            <a:r>
              <a:rPr lang="en-US" b="1" u="sng" dirty="0" smtClean="0">
                <a:solidFill>
                  <a:schemeClr val="folHlink"/>
                </a:solidFill>
                <a:cs typeface="Times New Roman" pitchFamily="18" charset="0"/>
              </a:rPr>
              <a:t/>
            </a:r>
            <a:br>
              <a:rPr lang="en-US" b="1" u="sng" dirty="0" smtClean="0">
                <a:solidFill>
                  <a:schemeClr val="folHlink"/>
                </a:solidFill>
                <a:cs typeface="Times New Roman" pitchFamily="18" charset="0"/>
              </a:rPr>
            </a:br>
            <a:r>
              <a:rPr lang="en-US" b="1" u="sng" dirty="0">
                <a:solidFill>
                  <a:schemeClr val="folHlink"/>
                </a:solidFill>
                <a:cs typeface="Times New Roman" pitchFamily="18" charset="0"/>
              </a:rPr>
              <a:t/>
            </a:r>
            <a:br>
              <a:rPr lang="en-US" b="1" u="sng" dirty="0">
                <a:solidFill>
                  <a:schemeClr val="folHlink"/>
                </a:solidFill>
                <a:cs typeface="Times New Roman" pitchFamily="18" charset="0"/>
              </a:rPr>
            </a:br>
            <a:r>
              <a:rPr lang="en-US" b="1" u="sng" dirty="0" smtClean="0">
                <a:solidFill>
                  <a:schemeClr val="folHlink"/>
                </a:solidFill>
                <a:cs typeface="Times New Roman" pitchFamily="18" charset="0"/>
              </a:rPr>
              <a:t/>
            </a:r>
            <a:br>
              <a:rPr lang="en-US" b="1" u="sng" dirty="0" smtClean="0">
                <a:solidFill>
                  <a:schemeClr val="folHlink"/>
                </a:solidFill>
                <a:cs typeface="Times New Roman" pitchFamily="18" charset="0"/>
              </a:rPr>
            </a:br>
            <a:r>
              <a:rPr lang="en-US" b="1" u="sng" dirty="0" smtClean="0">
                <a:solidFill>
                  <a:schemeClr val="folHlink"/>
                </a:solidFill>
                <a:cs typeface="Times New Roman" pitchFamily="18" charset="0"/>
              </a:rPr>
              <a:t/>
            </a:r>
            <a:br>
              <a:rPr lang="en-US" b="1" u="sng" dirty="0" smtClean="0">
                <a:solidFill>
                  <a:schemeClr val="folHlink"/>
                </a:solidFill>
                <a:cs typeface="Times New Roman" pitchFamily="18" charset="0"/>
              </a:rPr>
            </a:br>
            <a:r>
              <a:rPr lang="en-US" b="1" u="sng" dirty="0">
                <a:solidFill>
                  <a:schemeClr val="folHlink"/>
                </a:solidFill>
                <a:cs typeface="Times New Roman" pitchFamily="18" charset="0"/>
              </a:rPr>
              <a:t/>
            </a:r>
            <a:br>
              <a:rPr lang="en-US" b="1" u="sng" dirty="0">
                <a:solidFill>
                  <a:schemeClr val="folHlink"/>
                </a:solidFill>
                <a:cs typeface="Times New Roman" pitchFamily="18" charset="0"/>
              </a:rPr>
            </a:br>
            <a:r>
              <a:rPr lang="en-US" b="1" u="sng" dirty="0" smtClean="0">
                <a:solidFill>
                  <a:schemeClr val="folHlink"/>
                </a:solidFill>
                <a:cs typeface="Times New Roman" pitchFamily="18" charset="0"/>
              </a:rPr>
              <a:t/>
            </a:r>
            <a:br>
              <a:rPr lang="en-US" b="1" u="sng" dirty="0" smtClean="0">
                <a:solidFill>
                  <a:schemeClr val="folHlink"/>
                </a:solidFill>
                <a:cs typeface="Times New Roman" pitchFamily="18" charset="0"/>
              </a:rPr>
            </a:br>
            <a:r>
              <a:rPr lang="en-US" b="1" u="sng" dirty="0" smtClean="0">
                <a:solidFill>
                  <a:schemeClr val="folHlink"/>
                </a:solidFill>
                <a:cs typeface="Times New Roman" pitchFamily="18" charset="0"/>
              </a:rPr>
              <a:t>RADIOGRAPH </a:t>
            </a:r>
            <a:r>
              <a:rPr lang="en-US" b="1" u="sng" dirty="0">
                <a:solidFill>
                  <a:schemeClr val="folHlink"/>
                </a:solidFill>
                <a:cs typeface="Times New Roman" pitchFamily="18" charset="0"/>
              </a:rPr>
              <a:t>FOR DENTAL  CARIES</a:t>
            </a:r>
            <a:r>
              <a:rPr lang="en-US" sz="3200" b="1" u="sng" dirty="0">
                <a:cs typeface="Times New Roman" pitchFamily="18" charset="0"/>
              </a:rPr>
              <a:t> </a:t>
            </a:r>
            <a:r>
              <a:rPr lang="en-US" sz="3200" b="1" u="sng" dirty="0" smtClean="0">
                <a:cs typeface="Times New Roman" pitchFamily="18" charset="0"/>
              </a:rPr>
              <a:t/>
            </a:r>
            <a:br>
              <a:rPr lang="en-US" sz="3200" b="1" u="sng" dirty="0" smtClean="0">
                <a:cs typeface="Times New Roman" pitchFamily="18" charset="0"/>
              </a:rPr>
            </a:br>
            <a:r>
              <a:rPr lang="en-US" sz="3200" b="1" u="sng" dirty="0">
                <a:cs typeface="Times New Roman" pitchFamily="18" charset="0"/>
              </a:rPr>
              <a:t/>
            </a:r>
            <a:br>
              <a:rPr lang="en-US" sz="3200" b="1" u="sng" dirty="0">
                <a:cs typeface="Times New Roman" pitchFamily="18" charset="0"/>
              </a:rPr>
            </a:br>
            <a:r>
              <a:rPr lang="en-US" sz="3200" b="1" u="sng" dirty="0" smtClean="0">
                <a:cs typeface="Times New Roman" pitchFamily="18" charset="0"/>
              </a:rPr>
              <a:t/>
            </a:r>
            <a:br>
              <a:rPr lang="en-US" sz="3200" b="1" u="sng" dirty="0" smtClean="0">
                <a:cs typeface="Times New Roman" pitchFamily="18" charset="0"/>
              </a:rPr>
            </a:br>
            <a:r>
              <a:rPr lang="en-US" b="1" dirty="0" smtClean="0">
                <a:cs typeface="Times New Roman" pitchFamily="18" charset="0"/>
              </a:rPr>
              <a:t> </a:t>
            </a:r>
            <a:r>
              <a:rPr lang="en-US" b="1" dirty="0">
                <a:latin typeface="+mn-lt"/>
                <a:cs typeface="Times New Roman" pitchFamily="18" charset="0"/>
              </a:rPr>
              <a:t>IOPA</a:t>
            </a:r>
            <a:br>
              <a:rPr lang="en-US" b="1" dirty="0">
                <a:latin typeface="+mn-lt"/>
                <a:cs typeface="Times New Roman" pitchFamily="18" charset="0"/>
              </a:rPr>
            </a:br>
            <a:r>
              <a:rPr lang="en-US" sz="3200" b="1" dirty="0">
                <a:latin typeface="+mn-lt"/>
                <a:cs typeface="Times New Roman" pitchFamily="18" charset="0"/>
              </a:rPr>
              <a:t> </a:t>
            </a:r>
            <a:r>
              <a:rPr lang="en-US" b="1" dirty="0">
                <a:latin typeface="+mn-lt"/>
                <a:cs typeface="Times New Roman" pitchFamily="18" charset="0"/>
              </a:rPr>
              <a:t>B</a:t>
            </a:r>
            <a:r>
              <a:rPr lang="en-US" sz="3200" b="1" dirty="0">
                <a:latin typeface="+mn-lt"/>
                <a:cs typeface="Times New Roman" pitchFamily="18" charset="0"/>
              </a:rPr>
              <a:t>itewing Radiographs</a:t>
            </a:r>
            <a:br>
              <a:rPr lang="en-US" sz="3200" b="1" dirty="0">
                <a:latin typeface="+mn-lt"/>
                <a:cs typeface="Times New Roman" pitchFamily="18" charset="0"/>
              </a:rPr>
            </a:br>
            <a:r>
              <a:rPr lang="en-US" b="1" dirty="0">
                <a:latin typeface="+mn-lt"/>
                <a:cs typeface="Times New Roman" pitchFamily="18" charset="0"/>
              </a:rPr>
              <a:t> OPG</a:t>
            </a:r>
            <a:endParaRPr lang="en-US" sz="3200" b="1" dirty="0">
              <a:latin typeface="+mn-lt"/>
              <a:cs typeface="Times New Roman" pitchFamily="18" charset="0"/>
            </a:endParaRPr>
          </a:p>
        </p:txBody>
      </p:sp>
      <p:sp>
        <p:nvSpPr>
          <p:cNvPr id="3" name="Slide Number Placeholder 2"/>
          <p:cNvSpPr>
            <a:spLocks noGrp="1"/>
          </p:cNvSpPr>
          <p:nvPr>
            <p:ph type="sldNum" sz="quarter" idx="12"/>
          </p:nvPr>
        </p:nvSpPr>
        <p:spPr/>
        <p:txBody>
          <a:bodyPr/>
          <a:lstStyle/>
          <a:p>
            <a:fld id="{23792438-C45E-4F8F-8E10-AC885C382FF9}" type="slidenum">
              <a:rPr lang="en-US" smtClean="0"/>
              <a:pPr/>
              <a:t>16</a:t>
            </a:fld>
            <a:endParaRPr lang="en-US"/>
          </a:p>
        </p:txBody>
      </p:sp>
      <p:pic>
        <p:nvPicPr>
          <p:cNvPr id="5" name="Picture 4"/>
          <p:cNvPicPr>
            <a:picLocks noChangeAspect="1"/>
          </p:cNvPicPr>
          <p:nvPr/>
        </p:nvPicPr>
        <p:blipFill>
          <a:blip r:embed="rId2"/>
          <a:stretch>
            <a:fillRect/>
          </a:stretch>
        </p:blipFill>
        <p:spPr>
          <a:xfrm>
            <a:off x="4444300" y="1524000"/>
            <a:ext cx="3178875" cy="1981200"/>
          </a:xfrm>
          <a:prstGeom prst="rect">
            <a:avLst/>
          </a:prstGeom>
        </p:spPr>
      </p:pic>
      <p:pic>
        <p:nvPicPr>
          <p:cNvPr id="6" name="Picture 5"/>
          <p:cNvPicPr>
            <a:picLocks noChangeAspect="1"/>
          </p:cNvPicPr>
          <p:nvPr/>
        </p:nvPicPr>
        <p:blipFill>
          <a:blip r:embed="rId3"/>
          <a:stretch>
            <a:fillRect/>
          </a:stretch>
        </p:blipFill>
        <p:spPr>
          <a:xfrm>
            <a:off x="4444300" y="3733800"/>
            <a:ext cx="3178875" cy="1647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stretch>
            <a:fillRect/>
          </a:stretch>
        </p:blipFill>
        <p:spPr>
          <a:xfrm>
            <a:off x="685800" y="4029076"/>
            <a:ext cx="5181600" cy="2590800"/>
          </a:xfrm>
          <a:prstGeom prst="rect">
            <a:avLst/>
          </a:prstGeom>
        </p:spPr>
      </p:pic>
    </p:spTree>
    <p:extLst>
      <p:ext uri="{BB962C8B-B14F-4D97-AF65-F5344CB8AC3E}">
        <p14:creationId xmlns:p14="http://schemas.microsoft.com/office/powerpoint/2010/main" val="231830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7467600" cy="5943600"/>
          </a:xfrm>
        </p:spPr>
        <p:txBody>
          <a:bodyPr>
            <a:noAutofit/>
          </a:bodyPr>
          <a:lstStyle/>
          <a:p>
            <a:pPr>
              <a:lnSpc>
                <a:spcPct val="80000"/>
              </a:lnSpc>
              <a:buNone/>
            </a:pPr>
            <a:r>
              <a:rPr lang="en-US" sz="2400" b="1" dirty="0" smtClean="0">
                <a:solidFill>
                  <a:schemeClr val="tx2"/>
                </a:solidFill>
                <a:latin typeface="+mn-lt"/>
              </a:rPr>
              <a:t>Advantages:</a:t>
            </a:r>
          </a:p>
          <a:p>
            <a:pPr>
              <a:lnSpc>
                <a:spcPct val="80000"/>
              </a:lnSpc>
              <a:buFont typeface="Wingdings" pitchFamily="2" charset="2"/>
              <a:buChar char=""/>
            </a:pPr>
            <a:r>
              <a:rPr lang="en-US" sz="2400" dirty="0" smtClean="0">
                <a:solidFill>
                  <a:schemeClr val="tx2"/>
                </a:solidFill>
                <a:latin typeface="+mn-lt"/>
              </a:rPr>
              <a:t>non-invasive method</a:t>
            </a:r>
          </a:p>
          <a:p>
            <a:pPr>
              <a:lnSpc>
                <a:spcPct val="80000"/>
              </a:lnSpc>
              <a:buFont typeface="Wingdings" pitchFamily="2" charset="2"/>
              <a:buChar char=""/>
            </a:pPr>
            <a:r>
              <a:rPr lang="en-US" sz="2400" dirty="0" smtClean="0">
                <a:solidFill>
                  <a:schemeClr val="tx2"/>
                </a:solidFill>
                <a:latin typeface="+mn-lt"/>
              </a:rPr>
              <a:t>discloses site inaccessible to other diagnostic methods.</a:t>
            </a:r>
          </a:p>
          <a:p>
            <a:pPr>
              <a:lnSpc>
                <a:spcPct val="80000"/>
              </a:lnSpc>
              <a:buFont typeface="Wingdings" pitchFamily="2" charset="2"/>
              <a:buChar char=""/>
            </a:pPr>
            <a:r>
              <a:rPr lang="en-US" sz="2400" dirty="0" smtClean="0">
                <a:solidFill>
                  <a:schemeClr val="tx2"/>
                </a:solidFill>
              </a:rPr>
              <a:t>helps in maintaining </a:t>
            </a:r>
            <a:r>
              <a:rPr lang="en-US" sz="2400" dirty="0" smtClean="0">
                <a:solidFill>
                  <a:schemeClr val="tx2"/>
                </a:solidFill>
                <a:latin typeface="+mn-lt"/>
              </a:rPr>
              <a:t>a permanent record </a:t>
            </a:r>
            <a:r>
              <a:rPr lang="en-US" sz="2400" dirty="0" smtClean="0">
                <a:solidFill>
                  <a:schemeClr val="tx2"/>
                </a:solidFill>
              </a:rPr>
              <a:t>of</a:t>
            </a:r>
            <a:r>
              <a:rPr lang="en-US" sz="1800" dirty="0" smtClean="0">
                <a:solidFill>
                  <a:schemeClr val="tx2"/>
                </a:solidFill>
                <a:latin typeface="+mn-lt"/>
              </a:rPr>
              <a:t> </a:t>
            </a:r>
            <a:r>
              <a:rPr lang="en-US" sz="2400" dirty="0" smtClean="0">
                <a:solidFill>
                  <a:schemeClr val="tx2"/>
                </a:solidFill>
                <a:latin typeface="+mn-lt"/>
              </a:rPr>
              <a:t>progress or arrest of carious lesions.</a:t>
            </a:r>
          </a:p>
          <a:p>
            <a:pPr>
              <a:lnSpc>
                <a:spcPct val="80000"/>
              </a:lnSpc>
              <a:buNone/>
            </a:pPr>
            <a:endParaRPr lang="en-US" sz="2400" dirty="0" smtClean="0">
              <a:solidFill>
                <a:schemeClr val="tx2"/>
              </a:solidFill>
              <a:latin typeface="+mn-lt"/>
            </a:endParaRPr>
          </a:p>
          <a:p>
            <a:pPr>
              <a:lnSpc>
                <a:spcPct val="80000"/>
              </a:lnSpc>
              <a:buNone/>
            </a:pPr>
            <a:endParaRPr lang="en-US" sz="2400" dirty="0" smtClean="0">
              <a:solidFill>
                <a:schemeClr val="tx2"/>
              </a:solidFill>
              <a:latin typeface="+mn-lt"/>
            </a:endParaRPr>
          </a:p>
          <a:p>
            <a:pPr>
              <a:lnSpc>
                <a:spcPct val="80000"/>
              </a:lnSpc>
              <a:buFont typeface="Wingdings" pitchFamily="2" charset="2"/>
              <a:buNone/>
            </a:pPr>
            <a:r>
              <a:rPr lang="en-US" sz="2400" b="1" dirty="0" smtClean="0">
                <a:solidFill>
                  <a:schemeClr val="tx2"/>
                </a:solidFill>
                <a:latin typeface="+mn-lt"/>
              </a:rPr>
              <a:t>Disadvantages:</a:t>
            </a:r>
          </a:p>
          <a:p>
            <a:pPr>
              <a:lnSpc>
                <a:spcPct val="80000"/>
              </a:lnSpc>
              <a:buFont typeface="Century Schoolbook" pitchFamily="18" charset="0"/>
              <a:buChar char="×"/>
            </a:pPr>
            <a:r>
              <a:rPr lang="en-US" sz="2400" dirty="0" smtClean="0">
                <a:solidFill>
                  <a:schemeClr val="tx2"/>
                </a:solidFill>
                <a:latin typeface="+mn-lt"/>
              </a:rPr>
              <a:t>only a 2-D image of 3-D object.</a:t>
            </a:r>
          </a:p>
          <a:p>
            <a:pPr>
              <a:lnSpc>
                <a:spcPct val="80000"/>
              </a:lnSpc>
              <a:buFont typeface="Century Schoolbook" pitchFamily="18" charset="0"/>
              <a:buChar char="×"/>
            </a:pPr>
            <a:r>
              <a:rPr lang="en-US" sz="2400" dirty="0" smtClean="0">
                <a:solidFill>
                  <a:schemeClr val="tx2"/>
                </a:solidFill>
                <a:latin typeface="+mn-lt"/>
              </a:rPr>
              <a:t>Unable to detect earlier stages of caries development.</a:t>
            </a:r>
          </a:p>
          <a:p>
            <a:pPr>
              <a:lnSpc>
                <a:spcPct val="80000"/>
              </a:lnSpc>
              <a:buFont typeface="Century Schoolbook" pitchFamily="18" charset="0"/>
              <a:buChar char="×"/>
            </a:pPr>
            <a:r>
              <a:rPr lang="en-US" sz="2400" dirty="0" smtClean="0">
                <a:solidFill>
                  <a:schemeClr val="tx2"/>
                </a:solidFill>
                <a:latin typeface="+mn-lt"/>
              </a:rPr>
              <a:t>radiolucency may be due to caries, wear, fracture, or cervical burn out.</a:t>
            </a:r>
          </a:p>
          <a:p>
            <a:pPr>
              <a:lnSpc>
                <a:spcPct val="80000"/>
              </a:lnSpc>
              <a:buFont typeface="Century Schoolbook" pitchFamily="18" charset="0"/>
              <a:buChar char="×"/>
            </a:pPr>
            <a:r>
              <a:rPr lang="en-US" sz="2400" dirty="0" smtClean="0">
                <a:solidFill>
                  <a:schemeClr val="tx2"/>
                </a:solidFill>
                <a:latin typeface="+mn-lt"/>
              </a:rPr>
              <a:t>interpretation is subjective</a:t>
            </a:r>
          </a:p>
          <a:p>
            <a:pPr>
              <a:lnSpc>
                <a:spcPct val="80000"/>
              </a:lnSpc>
              <a:buFont typeface="Century Schoolbook" pitchFamily="18" charset="0"/>
              <a:buChar char="×"/>
            </a:pPr>
            <a:r>
              <a:rPr lang="en-US" sz="2400" dirty="0" smtClean="0">
                <a:solidFill>
                  <a:schemeClr val="tx2"/>
                </a:solidFill>
                <a:latin typeface="+mn-lt"/>
              </a:rPr>
              <a:t>extent of caries as seen in the radiographs is usually lesser than actual defect.</a:t>
            </a:r>
          </a:p>
        </p:txBody>
      </p:sp>
      <p:sp>
        <p:nvSpPr>
          <p:cNvPr id="5" name="Slide Number Placeholder 4"/>
          <p:cNvSpPr>
            <a:spLocks noGrp="1"/>
          </p:cNvSpPr>
          <p:nvPr>
            <p:ph type="sldNum" sz="quarter" idx="12"/>
          </p:nvPr>
        </p:nvSpPr>
        <p:spPr/>
        <p:txBody>
          <a:bodyPr/>
          <a:lstStyle/>
          <a:p>
            <a:fld id="{23792438-C45E-4F8F-8E10-AC885C382FF9}" type="slidenum">
              <a:rPr lang="en-US" smtClean="0"/>
              <a:pPr/>
              <a:t>17</a:t>
            </a:fld>
            <a:endParaRPr lang="en-US" dirty="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381195" y="152400"/>
            <a:ext cx="4943405" cy="584775"/>
          </a:xfrm>
          <a:prstGeom prst="rect">
            <a:avLst/>
          </a:prstGeom>
          <a:noFill/>
          <a:ln w="9525">
            <a:noFill/>
            <a:miter lim="800000"/>
            <a:headEnd/>
            <a:tailEnd/>
          </a:ln>
        </p:spPr>
        <p:txBody>
          <a:bodyPr wrap="none" anchorCtr="1">
            <a:spAutoFit/>
          </a:bodyPr>
          <a:lstStyle/>
          <a:p>
            <a:r>
              <a:rPr lang="en-US" sz="3200" dirty="0">
                <a:solidFill>
                  <a:schemeClr val="hlink"/>
                </a:solidFill>
                <a:latin typeface="Garamond" pitchFamily="18" charset="0"/>
              </a:rPr>
              <a:t>DIGITAL </a:t>
            </a:r>
            <a:r>
              <a:rPr lang="en-US" sz="3200" dirty="0" smtClean="0">
                <a:solidFill>
                  <a:schemeClr val="hlink"/>
                </a:solidFill>
                <a:latin typeface="Garamond" pitchFamily="18" charset="0"/>
              </a:rPr>
              <a:t>RADIOGRAPHY</a:t>
            </a:r>
            <a:endParaRPr lang="en-US" sz="2800" b="1" dirty="0">
              <a:latin typeface="Garamond" pitchFamily="18" charset="0"/>
            </a:endParaRPr>
          </a:p>
        </p:txBody>
      </p:sp>
      <p:sp>
        <p:nvSpPr>
          <p:cNvPr id="24579" name="Rectangle 4"/>
          <p:cNvSpPr>
            <a:spLocks noChangeArrowheads="1"/>
          </p:cNvSpPr>
          <p:nvPr/>
        </p:nvSpPr>
        <p:spPr bwMode="auto">
          <a:xfrm>
            <a:off x="381000" y="857250"/>
            <a:ext cx="7477125" cy="4552950"/>
          </a:xfrm>
          <a:prstGeom prst="rect">
            <a:avLst/>
          </a:prstGeom>
          <a:noFill/>
          <a:ln w="9525">
            <a:noFill/>
            <a:miter lim="800000"/>
            <a:headEnd/>
            <a:tailEnd/>
          </a:ln>
        </p:spPr>
        <p:txBody>
          <a:bodyPr/>
          <a:lstStyle/>
          <a:p>
            <a:pPr marL="342900" indent="-342900">
              <a:spcBef>
                <a:spcPct val="20000"/>
              </a:spcBef>
              <a:buClr>
                <a:srgbClr val="000099"/>
              </a:buClr>
              <a:buSzPct val="65000"/>
              <a:buFont typeface="Wingdings" pitchFamily="2" charset="2"/>
              <a:buChar char="n"/>
            </a:pPr>
            <a:endParaRPr lang="en-US" sz="2400" dirty="0">
              <a:solidFill>
                <a:schemeClr val="tx1"/>
              </a:solidFill>
              <a:latin typeface="Arial" pitchFamily="34" charset="0"/>
            </a:endParaRPr>
          </a:p>
          <a:p>
            <a:pPr marL="342900" indent="-342900">
              <a:spcBef>
                <a:spcPct val="20000"/>
              </a:spcBef>
              <a:buClr>
                <a:srgbClr val="000099"/>
              </a:buClr>
              <a:buSzPct val="65000"/>
              <a:buFont typeface="Wingdings" pitchFamily="2" charset="2"/>
              <a:buChar char="n"/>
            </a:pPr>
            <a:r>
              <a:rPr lang="en-US" sz="2400" dirty="0" err="1" smtClean="0">
                <a:solidFill>
                  <a:schemeClr val="tx1"/>
                </a:solidFill>
                <a:latin typeface="Arial" pitchFamily="34" charset="0"/>
              </a:rPr>
              <a:t>Radiovisiography</a:t>
            </a:r>
            <a:r>
              <a:rPr lang="en-US" sz="2400" dirty="0" smtClean="0">
                <a:solidFill>
                  <a:schemeClr val="tx1"/>
                </a:solidFill>
                <a:latin typeface="Arial" pitchFamily="34" charset="0"/>
              </a:rPr>
              <a:t>. </a:t>
            </a:r>
            <a:r>
              <a:rPr lang="en-US" sz="2400" dirty="0" smtClean="0">
                <a:latin typeface="Arial" pitchFamily="34" charset="0"/>
              </a:rPr>
              <a:t>RVG</a:t>
            </a:r>
            <a:endParaRPr lang="en-US" sz="2400" dirty="0">
              <a:solidFill>
                <a:schemeClr val="tx1"/>
              </a:solidFill>
              <a:latin typeface="Arial" pitchFamily="34" charset="0"/>
            </a:endParaRPr>
          </a:p>
        </p:txBody>
      </p:sp>
      <p:pic>
        <p:nvPicPr>
          <p:cNvPr id="2" name="Picture 1"/>
          <p:cNvPicPr>
            <a:picLocks noChangeAspect="1"/>
          </p:cNvPicPr>
          <p:nvPr/>
        </p:nvPicPr>
        <p:blipFill>
          <a:blip r:embed="rId2"/>
          <a:stretch>
            <a:fillRect/>
          </a:stretch>
        </p:blipFill>
        <p:spPr>
          <a:xfrm>
            <a:off x="609600" y="2209800"/>
            <a:ext cx="3600450" cy="3489910"/>
          </a:xfrm>
          <a:prstGeom prst="rect">
            <a:avLst/>
          </a:prstGeom>
        </p:spPr>
      </p:pic>
      <p:pic>
        <p:nvPicPr>
          <p:cNvPr id="3" name="Picture 2"/>
          <p:cNvPicPr>
            <a:picLocks noChangeAspect="1"/>
          </p:cNvPicPr>
          <p:nvPr/>
        </p:nvPicPr>
        <p:blipFill>
          <a:blip r:embed="rId3"/>
          <a:stretch>
            <a:fillRect/>
          </a:stretch>
        </p:blipFill>
        <p:spPr>
          <a:xfrm>
            <a:off x="4467833" y="2232498"/>
            <a:ext cx="4444369" cy="1853345"/>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3792438-C45E-4F8F-8E10-AC885C382FF9}" type="slidenum">
              <a:rPr lang="en-US" smtClean="0"/>
              <a:pPr/>
              <a:t>19</a:t>
            </a:fld>
            <a:endParaRPr lang="en-US"/>
          </a:p>
        </p:txBody>
      </p:sp>
      <p:pic>
        <p:nvPicPr>
          <p:cNvPr id="3" name="Picture 2"/>
          <p:cNvPicPr>
            <a:picLocks noChangeAspect="1"/>
          </p:cNvPicPr>
          <p:nvPr/>
        </p:nvPicPr>
        <p:blipFill>
          <a:blip r:embed="rId2"/>
          <a:stretch>
            <a:fillRect/>
          </a:stretch>
        </p:blipFill>
        <p:spPr>
          <a:xfrm>
            <a:off x="533400" y="444754"/>
            <a:ext cx="6553200" cy="4355846"/>
          </a:xfrm>
          <a:prstGeom prst="rect">
            <a:avLst/>
          </a:prstGeom>
        </p:spPr>
      </p:pic>
    </p:spTree>
    <p:extLst>
      <p:ext uri="{BB962C8B-B14F-4D97-AF65-F5344CB8AC3E}">
        <p14:creationId xmlns:p14="http://schemas.microsoft.com/office/powerpoint/2010/main" val="16496078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467600" cy="868362"/>
          </a:xfrm>
        </p:spPr>
        <p:txBody>
          <a:bodyPr/>
          <a:lstStyle/>
          <a:p>
            <a:pPr algn="ctr"/>
            <a:r>
              <a:rPr lang="en-US" sz="3600" b="1" u="sng" dirty="0" smtClean="0">
                <a:solidFill>
                  <a:schemeClr val="tx1"/>
                </a:solidFill>
                <a:latin typeface="Algerian" pitchFamily="82" charset="0"/>
              </a:rPr>
              <a:t>CONTENTS</a:t>
            </a:r>
            <a:endParaRPr lang="en-US" sz="3600" b="1" u="sng" dirty="0">
              <a:solidFill>
                <a:schemeClr val="tx1"/>
              </a:solidFill>
              <a:latin typeface="Algerian" pitchFamily="82" charset="0"/>
            </a:endParaRPr>
          </a:p>
        </p:txBody>
      </p:sp>
      <p:sp>
        <p:nvSpPr>
          <p:cNvPr id="3" name="Content Placeholder 2"/>
          <p:cNvSpPr>
            <a:spLocks noGrp="1"/>
          </p:cNvSpPr>
          <p:nvPr>
            <p:ph idx="1"/>
          </p:nvPr>
        </p:nvSpPr>
        <p:spPr>
          <a:xfrm>
            <a:off x="457200" y="1371600"/>
            <a:ext cx="7467600" cy="5102352"/>
          </a:xfrm>
        </p:spPr>
        <p:txBody>
          <a:bodyPr>
            <a:normAutofit fontScale="85000" lnSpcReduction="20000"/>
          </a:bodyPr>
          <a:lstStyle/>
          <a:p>
            <a:pPr marL="0" indent="0">
              <a:buNone/>
            </a:pPr>
            <a:endParaRPr lang="en-US" dirty="0" smtClean="0">
              <a:solidFill>
                <a:schemeClr val="tx2"/>
              </a:solidFill>
              <a:latin typeface="Kristen ITC" pitchFamily="66" charset="0"/>
            </a:endParaRPr>
          </a:p>
          <a:p>
            <a:pPr>
              <a:buFont typeface="Wingdings" pitchFamily="2" charset="2"/>
              <a:buChar char="q"/>
            </a:pPr>
            <a:r>
              <a:rPr lang="en-US" dirty="0" smtClean="0">
                <a:solidFill>
                  <a:schemeClr val="tx2"/>
                </a:solidFill>
                <a:latin typeface="Kristen ITC" pitchFamily="66" charset="0"/>
              </a:rPr>
              <a:t>NEED FOR DIAGNOSIS</a:t>
            </a:r>
          </a:p>
          <a:p>
            <a:pPr>
              <a:buFont typeface="Wingdings" pitchFamily="2" charset="2"/>
              <a:buChar char="q"/>
            </a:pPr>
            <a:endParaRPr lang="en-US" dirty="0" smtClean="0">
              <a:solidFill>
                <a:schemeClr val="tx2"/>
              </a:solidFill>
              <a:latin typeface="Kristen ITC" pitchFamily="66" charset="0"/>
            </a:endParaRPr>
          </a:p>
          <a:p>
            <a:pPr>
              <a:buFont typeface="Wingdings" pitchFamily="2" charset="2"/>
              <a:buChar char="q"/>
            </a:pPr>
            <a:r>
              <a:rPr lang="en-US" dirty="0" smtClean="0">
                <a:solidFill>
                  <a:schemeClr val="tx2"/>
                </a:solidFill>
                <a:latin typeface="Kristen ITC" pitchFamily="66" charset="0"/>
              </a:rPr>
              <a:t>OBJECTIVES</a:t>
            </a:r>
          </a:p>
          <a:p>
            <a:pPr>
              <a:buFont typeface="Wingdings" pitchFamily="2" charset="2"/>
              <a:buChar char="q"/>
            </a:pPr>
            <a:endParaRPr lang="en-US" dirty="0" smtClean="0">
              <a:solidFill>
                <a:schemeClr val="tx2"/>
              </a:solidFill>
              <a:latin typeface="Kristen ITC" pitchFamily="66" charset="0"/>
            </a:endParaRPr>
          </a:p>
          <a:p>
            <a:pPr>
              <a:buFont typeface="Wingdings" pitchFamily="2" charset="2"/>
              <a:buChar char="q"/>
            </a:pPr>
            <a:r>
              <a:rPr lang="en-US" dirty="0" smtClean="0">
                <a:solidFill>
                  <a:schemeClr val="tx2"/>
                </a:solidFill>
                <a:latin typeface="Kristen ITC" pitchFamily="66" charset="0"/>
              </a:rPr>
              <a:t>REQUIREMENTS</a:t>
            </a:r>
          </a:p>
          <a:p>
            <a:pPr>
              <a:buFont typeface="Wingdings" pitchFamily="2" charset="2"/>
              <a:buChar char="q"/>
            </a:pPr>
            <a:endParaRPr lang="en-US" dirty="0" smtClean="0">
              <a:solidFill>
                <a:schemeClr val="tx2"/>
              </a:solidFill>
              <a:latin typeface="Kristen ITC" pitchFamily="66" charset="0"/>
            </a:endParaRPr>
          </a:p>
          <a:p>
            <a:pPr>
              <a:buFont typeface="Wingdings" pitchFamily="2" charset="2"/>
              <a:buChar char="q"/>
            </a:pPr>
            <a:r>
              <a:rPr lang="en-US" dirty="0" smtClean="0">
                <a:solidFill>
                  <a:schemeClr val="tx2"/>
                </a:solidFill>
                <a:latin typeface="Kristen ITC" pitchFamily="66" charset="0"/>
              </a:rPr>
              <a:t>BASIC AIDS</a:t>
            </a:r>
          </a:p>
          <a:p>
            <a:pPr>
              <a:buFont typeface="Wingdings" pitchFamily="2" charset="2"/>
              <a:buChar char="q"/>
            </a:pPr>
            <a:endParaRPr lang="en-US" dirty="0" smtClean="0">
              <a:solidFill>
                <a:schemeClr val="tx2"/>
              </a:solidFill>
              <a:latin typeface="Kristen ITC" pitchFamily="66" charset="0"/>
            </a:endParaRPr>
          </a:p>
          <a:p>
            <a:pPr>
              <a:buFont typeface="Wingdings" pitchFamily="2" charset="2"/>
              <a:buChar char="q"/>
            </a:pPr>
            <a:r>
              <a:rPr lang="en-US" dirty="0" smtClean="0">
                <a:solidFill>
                  <a:schemeClr val="tx2"/>
                </a:solidFill>
                <a:latin typeface="Kristen ITC" pitchFamily="66" charset="0"/>
              </a:rPr>
              <a:t>RECENT ADVANCES</a:t>
            </a:r>
          </a:p>
          <a:p>
            <a:pPr>
              <a:buFont typeface="Wingdings" pitchFamily="2" charset="2"/>
              <a:buChar char="q"/>
            </a:pPr>
            <a:endParaRPr lang="en-US" dirty="0" smtClean="0">
              <a:solidFill>
                <a:schemeClr val="tx2"/>
              </a:solidFill>
              <a:latin typeface="Kristen ITC" pitchFamily="66" charset="0"/>
            </a:endParaRPr>
          </a:p>
          <a:p>
            <a:pPr>
              <a:buFont typeface="Wingdings" pitchFamily="2" charset="2"/>
              <a:buChar char="q"/>
            </a:pPr>
            <a:r>
              <a:rPr lang="en-US" dirty="0" smtClean="0">
                <a:solidFill>
                  <a:schemeClr val="tx2"/>
                </a:solidFill>
                <a:latin typeface="Kristen ITC" pitchFamily="66" charset="0"/>
              </a:rPr>
              <a:t>REFERENCES</a:t>
            </a:r>
            <a:endParaRPr lang="en-US" dirty="0" smtClean="0">
              <a:solidFill>
                <a:schemeClr val="tx2"/>
              </a:solidFill>
              <a:latin typeface="Kristen ITC" pitchFamily="66" charset="0"/>
            </a:endParaRPr>
          </a:p>
          <a:p>
            <a:endParaRPr lang="en-US" dirty="0">
              <a:latin typeface="Kristen ITC" pitchFamily="66" charset="0"/>
            </a:endParaRPr>
          </a:p>
        </p:txBody>
      </p:sp>
      <p:sp>
        <p:nvSpPr>
          <p:cNvPr id="5" name="Slide Number Placeholder 4"/>
          <p:cNvSpPr>
            <a:spLocks noGrp="1"/>
          </p:cNvSpPr>
          <p:nvPr>
            <p:ph type="sldNum" sz="quarter" idx="12"/>
          </p:nvPr>
        </p:nvSpPr>
        <p:spPr/>
        <p:txBody>
          <a:bodyPr/>
          <a:lstStyle/>
          <a:p>
            <a:fld id="{23792438-C45E-4F8F-8E10-AC885C382FF9}" type="slidenum">
              <a:rPr lang="en-US" smtClean="0"/>
              <a:pPr/>
              <a:t>2</a:t>
            </a:fld>
            <a:endParaRPr lang="en-US" dirty="0"/>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lide Number Placeholder 2"/>
          <p:cNvSpPr>
            <a:spLocks noGrp="1"/>
          </p:cNvSpPr>
          <p:nvPr>
            <p:ph type="sldNum" sz="quarter" idx="12"/>
          </p:nvPr>
        </p:nvSpPr>
        <p:spPr/>
        <p:txBody>
          <a:bodyPr/>
          <a:lstStyle/>
          <a:p>
            <a:fld id="{23792438-C45E-4F8F-8E10-AC885C382FF9}" type="slidenum">
              <a:rPr lang="en-US" smtClean="0"/>
              <a:pPr/>
              <a:t>20</a:t>
            </a:fld>
            <a:endParaRPr lang="en-US"/>
          </a:p>
        </p:txBody>
      </p:sp>
      <p:pic>
        <p:nvPicPr>
          <p:cNvPr id="4" name="Picture 3"/>
          <p:cNvPicPr>
            <a:picLocks noChangeAspect="1"/>
          </p:cNvPicPr>
          <p:nvPr/>
        </p:nvPicPr>
        <p:blipFill rotWithShape="1">
          <a:blip r:embed="rId2"/>
          <a:srcRect l="26238"/>
          <a:stretch/>
        </p:blipFill>
        <p:spPr>
          <a:xfrm>
            <a:off x="219075" y="1751166"/>
            <a:ext cx="4308971" cy="3200400"/>
          </a:xfrm>
          <a:prstGeom prst="rect">
            <a:avLst/>
          </a:prstGeom>
        </p:spPr>
      </p:pic>
      <p:pic>
        <p:nvPicPr>
          <p:cNvPr id="5" name="Picture 4"/>
          <p:cNvPicPr>
            <a:picLocks noChangeAspect="1"/>
          </p:cNvPicPr>
          <p:nvPr/>
        </p:nvPicPr>
        <p:blipFill>
          <a:blip r:embed="rId3"/>
          <a:stretch>
            <a:fillRect/>
          </a:stretch>
        </p:blipFill>
        <p:spPr>
          <a:xfrm>
            <a:off x="4903550" y="1785213"/>
            <a:ext cx="2143125" cy="2143125"/>
          </a:xfrm>
          <a:prstGeom prst="rect">
            <a:avLst/>
          </a:prstGeom>
        </p:spPr>
      </p:pic>
      <p:pic>
        <p:nvPicPr>
          <p:cNvPr id="6" name="Picture 5"/>
          <p:cNvPicPr>
            <a:picLocks noChangeAspect="1"/>
          </p:cNvPicPr>
          <p:nvPr/>
        </p:nvPicPr>
        <p:blipFill>
          <a:blip r:embed="rId4"/>
          <a:stretch>
            <a:fillRect/>
          </a:stretch>
        </p:blipFill>
        <p:spPr>
          <a:xfrm>
            <a:off x="4648200" y="3210872"/>
            <a:ext cx="2653827" cy="3542996"/>
          </a:xfrm>
          <a:prstGeom prst="rect">
            <a:avLst/>
          </a:prstGeom>
        </p:spPr>
      </p:pic>
    </p:spTree>
    <p:extLst>
      <p:ext uri="{BB962C8B-B14F-4D97-AF65-F5344CB8AC3E}">
        <p14:creationId xmlns:p14="http://schemas.microsoft.com/office/powerpoint/2010/main" val="373340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2438400" y="1219200"/>
            <a:ext cx="3886200" cy="2362200"/>
          </a:xfrm>
          <a:prstGeom prst="rect">
            <a:avLst/>
          </a:prstGeom>
          <a:solidFill>
            <a:schemeClr val="tx1"/>
          </a:solidFill>
          <a:ln w="12700">
            <a:solidFill>
              <a:schemeClr val="tx2"/>
            </a:solidFill>
            <a:miter lim="800000"/>
            <a:headEnd/>
            <a:tailEnd/>
          </a:ln>
        </p:spPr>
      </p:pic>
      <p:sp>
        <p:nvSpPr>
          <p:cNvPr id="26627" name="Text Box 3"/>
          <p:cNvSpPr txBox="1">
            <a:spLocks noChangeArrowheads="1"/>
          </p:cNvSpPr>
          <p:nvPr/>
        </p:nvSpPr>
        <p:spPr bwMode="auto">
          <a:xfrm>
            <a:off x="1295400" y="76200"/>
            <a:ext cx="6027738" cy="579438"/>
          </a:xfrm>
          <a:prstGeom prst="rect">
            <a:avLst/>
          </a:prstGeom>
          <a:noFill/>
          <a:ln w="9525">
            <a:noFill/>
            <a:miter lim="800000"/>
            <a:headEnd/>
            <a:tailEnd/>
          </a:ln>
        </p:spPr>
        <p:txBody>
          <a:bodyPr wrap="square" anchorCtr="1">
            <a:spAutoFit/>
          </a:bodyPr>
          <a:lstStyle/>
          <a:p>
            <a:r>
              <a:rPr lang="en-US" sz="3200" dirty="0">
                <a:solidFill>
                  <a:schemeClr val="hlink"/>
                </a:solidFill>
                <a:latin typeface="Garamond" pitchFamily="18" charset="0"/>
              </a:rPr>
              <a:t>SUBTRACTION RADIOGRAPHY</a:t>
            </a:r>
            <a:endParaRPr lang="en-US" sz="2800" dirty="0">
              <a:solidFill>
                <a:schemeClr val="hlink"/>
              </a:solidFill>
              <a:latin typeface="Garamond" pitchFamily="18" charset="0"/>
            </a:endParaRPr>
          </a:p>
        </p:txBody>
      </p:sp>
      <p:sp>
        <p:nvSpPr>
          <p:cNvPr id="26628" name="Rectangle 4"/>
          <p:cNvSpPr>
            <a:spLocks noChangeArrowheads="1"/>
          </p:cNvSpPr>
          <p:nvPr/>
        </p:nvSpPr>
        <p:spPr bwMode="auto">
          <a:xfrm>
            <a:off x="533400" y="3505200"/>
            <a:ext cx="8153400" cy="4114800"/>
          </a:xfrm>
          <a:prstGeom prst="rect">
            <a:avLst/>
          </a:prstGeom>
          <a:noFill/>
          <a:ln w="9525">
            <a:noFill/>
            <a:miter lim="800000"/>
            <a:headEnd/>
            <a:tailEnd/>
          </a:ln>
        </p:spPr>
        <p:txBody>
          <a:bodyPr/>
          <a:lstStyle/>
          <a:p>
            <a:pPr marL="342900" indent="-342900">
              <a:spcBef>
                <a:spcPct val="20000"/>
              </a:spcBef>
              <a:buClr>
                <a:srgbClr val="000099"/>
              </a:buClr>
              <a:buSzPct val="65000"/>
              <a:buFont typeface="Wingdings" pitchFamily="2" charset="2"/>
              <a:buChar char="n"/>
            </a:pPr>
            <a:endParaRPr lang="en-US" sz="2400">
              <a:solidFill>
                <a:schemeClr val="tx1"/>
              </a:solidFill>
              <a:latin typeface="Arial" pitchFamily="34" charset="0"/>
            </a:endParaRPr>
          </a:p>
        </p:txBody>
      </p:sp>
      <p:sp>
        <p:nvSpPr>
          <p:cNvPr id="26629" name="Rectangle 5"/>
          <p:cNvSpPr>
            <a:spLocks noChangeArrowheads="1"/>
          </p:cNvSpPr>
          <p:nvPr/>
        </p:nvSpPr>
        <p:spPr bwMode="auto">
          <a:xfrm>
            <a:off x="381000" y="3657600"/>
            <a:ext cx="7548563" cy="4114800"/>
          </a:xfrm>
          <a:prstGeom prst="rect">
            <a:avLst/>
          </a:prstGeom>
          <a:noFill/>
          <a:ln w="9525">
            <a:noFill/>
            <a:miter lim="800000"/>
            <a:headEnd/>
            <a:tailEnd/>
          </a:ln>
        </p:spPr>
        <p:txBody>
          <a:bodyPr/>
          <a:lstStyle/>
          <a:p>
            <a:pPr marL="342900" indent="-342900">
              <a:spcBef>
                <a:spcPct val="20000"/>
              </a:spcBef>
              <a:buClr>
                <a:srgbClr val="000099"/>
              </a:buClr>
              <a:buSzPct val="65000"/>
              <a:buFont typeface="Wingdings" pitchFamily="2" charset="2"/>
              <a:buChar char="n"/>
            </a:pPr>
            <a:r>
              <a:rPr lang="en-US" sz="2400">
                <a:solidFill>
                  <a:schemeClr val="tx1"/>
                </a:solidFill>
                <a:latin typeface="Arial" pitchFamily="34" charset="0"/>
              </a:rPr>
              <a:t>When two radiographs are recorded with partially controlled projection angles,the information from the most recent one can be digitally subtracted from the former.</a:t>
            </a:r>
          </a:p>
          <a:p>
            <a:pPr marL="342900" indent="-342900">
              <a:spcBef>
                <a:spcPct val="20000"/>
              </a:spcBef>
              <a:buClr>
                <a:srgbClr val="000099"/>
              </a:buClr>
              <a:buSzPct val="65000"/>
              <a:buFont typeface="Wingdings" pitchFamily="2" charset="2"/>
              <a:buChar char="n"/>
            </a:pPr>
            <a:r>
              <a:rPr lang="en-US" sz="2400">
                <a:solidFill>
                  <a:schemeClr val="tx1"/>
                </a:solidFill>
                <a:latin typeface="Arial" pitchFamily="34" charset="0"/>
              </a:rPr>
              <a:t>Optimally all unchanged anatomical areas will cancel, and changed areas will be displayed in a neutral grey shade </a:t>
            </a:r>
          </a:p>
          <a:p>
            <a:pPr marL="342900" indent="-342900">
              <a:spcBef>
                <a:spcPct val="20000"/>
              </a:spcBef>
              <a:buClr>
                <a:schemeClr val="accent1"/>
              </a:buClr>
            </a:pPr>
            <a:endParaRPr lang="en-US" sz="2400">
              <a:solidFill>
                <a:schemeClr val="tx1"/>
              </a:solidFill>
              <a:latin typeface="Arial" pitchFamily="34" charset="0"/>
            </a:endParaRPr>
          </a:p>
        </p:txBody>
      </p:sp>
      <p:pic>
        <p:nvPicPr>
          <p:cNvPr id="2" name="Picture 1"/>
          <p:cNvPicPr>
            <a:picLocks noChangeAspect="1"/>
          </p:cNvPicPr>
          <p:nvPr/>
        </p:nvPicPr>
        <p:blipFill>
          <a:blip r:embed="rId3"/>
          <a:stretch>
            <a:fillRect/>
          </a:stretch>
        </p:blipFill>
        <p:spPr>
          <a:xfrm>
            <a:off x="954881" y="838200"/>
            <a:ext cx="6400800" cy="2773362"/>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5"/>
          <p:cNvSpPr txBox="1">
            <a:spLocks noChangeArrowheads="1"/>
          </p:cNvSpPr>
          <p:nvPr/>
        </p:nvSpPr>
        <p:spPr bwMode="auto">
          <a:xfrm>
            <a:off x="2501900" y="685800"/>
            <a:ext cx="4256088" cy="579438"/>
          </a:xfrm>
          <a:prstGeom prst="rect">
            <a:avLst/>
          </a:prstGeom>
          <a:noFill/>
          <a:ln w="9525">
            <a:noFill/>
            <a:miter lim="800000"/>
            <a:headEnd/>
            <a:tailEnd/>
          </a:ln>
        </p:spPr>
        <p:txBody>
          <a:bodyPr wrap="none" anchorCtr="1">
            <a:spAutoFit/>
          </a:bodyPr>
          <a:lstStyle/>
          <a:p>
            <a:r>
              <a:rPr lang="en-US" sz="3200">
                <a:solidFill>
                  <a:schemeClr val="hlink"/>
                </a:solidFill>
                <a:latin typeface="Garamond" pitchFamily="18" charset="0"/>
              </a:rPr>
              <a:t>XERORADIOGRAPHY</a:t>
            </a:r>
            <a:endParaRPr lang="en-US" sz="2800">
              <a:latin typeface="Garamond" pitchFamily="18" charset="0"/>
            </a:endParaRPr>
          </a:p>
        </p:txBody>
      </p:sp>
      <p:sp>
        <p:nvSpPr>
          <p:cNvPr id="27651" name="Rectangle 6"/>
          <p:cNvSpPr>
            <a:spLocks noChangeArrowheads="1"/>
          </p:cNvSpPr>
          <p:nvPr/>
        </p:nvSpPr>
        <p:spPr bwMode="auto">
          <a:xfrm>
            <a:off x="381000" y="1676400"/>
            <a:ext cx="7405688" cy="4114800"/>
          </a:xfrm>
          <a:prstGeom prst="rect">
            <a:avLst/>
          </a:prstGeom>
          <a:noFill/>
          <a:ln w="9525">
            <a:noFill/>
            <a:miter lim="800000"/>
            <a:headEnd/>
            <a:tailEnd/>
          </a:ln>
        </p:spPr>
        <p:txBody>
          <a:bodyPr/>
          <a:lstStyle/>
          <a:p>
            <a:pPr marL="342900" indent="-342900">
              <a:spcBef>
                <a:spcPct val="20000"/>
              </a:spcBef>
              <a:buClr>
                <a:srgbClr val="000099"/>
              </a:buClr>
              <a:buSzPct val="65000"/>
              <a:buFont typeface="Wingdings" pitchFamily="2" charset="2"/>
              <a:buChar char="n"/>
            </a:pPr>
            <a:r>
              <a:rPr lang="en-US" sz="2400" dirty="0">
                <a:solidFill>
                  <a:schemeClr val="tx1"/>
                </a:solidFill>
                <a:latin typeface="Arial" pitchFamily="34" charset="0"/>
              </a:rPr>
              <a:t>It simulates the photocopying machine.</a:t>
            </a:r>
          </a:p>
          <a:p>
            <a:pPr marL="342900" indent="-342900">
              <a:spcBef>
                <a:spcPct val="20000"/>
              </a:spcBef>
              <a:buClr>
                <a:srgbClr val="000099"/>
              </a:buClr>
              <a:buSzPct val="65000"/>
              <a:buFont typeface="Wingdings" pitchFamily="2" charset="2"/>
              <a:buChar char="n"/>
            </a:pPr>
            <a:r>
              <a:rPr lang="en-US" sz="2400" dirty="0">
                <a:solidFill>
                  <a:schemeClr val="tx1"/>
                </a:solidFill>
                <a:latin typeface="Arial" pitchFamily="34" charset="0"/>
              </a:rPr>
              <a:t>It is a technique in which the image is recorded on an </a:t>
            </a:r>
            <a:r>
              <a:rPr lang="en-US" sz="2400" dirty="0" err="1">
                <a:solidFill>
                  <a:schemeClr val="tx1"/>
                </a:solidFill>
                <a:latin typeface="Arial" pitchFamily="34" charset="0"/>
              </a:rPr>
              <a:t>aluminium</a:t>
            </a:r>
            <a:r>
              <a:rPr lang="en-US" sz="2400" dirty="0">
                <a:solidFill>
                  <a:schemeClr val="tx1"/>
                </a:solidFill>
                <a:latin typeface="Arial" pitchFamily="34" charset="0"/>
              </a:rPr>
              <a:t> plate coated with a layer of selenium particles.</a:t>
            </a:r>
          </a:p>
          <a:p>
            <a:pPr marL="342900" indent="-342900">
              <a:spcBef>
                <a:spcPct val="20000"/>
              </a:spcBef>
              <a:buClr>
                <a:srgbClr val="000099"/>
              </a:buClr>
              <a:buSzPct val="65000"/>
              <a:buFont typeface="Wingdings" pitchFamily="2" charset="2"/>
              <a:buChar char="n"/>
            </a:pPr>
            <a:r>
              <a:rPr lang="en-US" sz="2400" dirty="0">
                <a:solidFill>
                  <a:schemeClr val="tx1"/>
                </a:solidFill>
                <a:latin typeface="Arial" pitchFamily="34" charset="0"/>
              </a:rPr>
              <a:t>When x- rays are passed on this film, it causes selective discharge of particles.</a:t>
            </a:r>
          </a:p>
          <a:p>
            <a:pPr marL="342900" indent="-342900">
              <a:spcBef>
                <a:spcPct val="20000"/>
              </a:spcBef>
              <a:buClr>
                <a:srgbClr val="000099"/>
              </a:buClr>
              <a:buSzPct val="65000"/>
              <a:buFont typeface="Wingdings" pitchFamily="2" charset="2"/>
              <a:buChar char="n"/>
            </a:pPr>
            <a:r>
              <a:rPr lang="en-US" sz="2400" dirty="0">
                <a:solidFill>
                  <a:schemeClr val="tx1"/>
                </a:solidFill>
                <a:latin typeface="Arial" pitchFamily="34" charset="0"/>
              </a:rPr>
              <a:t>This forms a latent image and converted to a positive </a:t>
            </a:r>
            <a:r>
              <a:rPr lang="en-US" sz="2400" dirty="0" smtClean="0">
                <a:solidFill>
                  <a:schemeClr val="tx1"/>
                </a:solidFill>
                <a:latin typeface="Arial" pitchFamily="34" charset="0"/>
              </a:rPr>
              <a:t>image</a:t>
            </a:r>
            <a:endParaRPr lang="en-US" sz="2400" dirty="0">
              <a:solidFill>
                <a:schemeClr val="tx1"/>
              </a:solidFill>
              <a:latin typeface="Arial" pitchFamily="34" charset="0"/>
            </a:endParaRPr>
          </a:p>
          <a:p>
            <a:pPr marL="342900" indent="-342900">
              <a:spcBef>
                <a:spcPct val="20000"/>
              </a:spcBef>
              <a:buClr>
                <a:srgbClr val="000099"/>
              </a:buClr>
              <a:buSzPct val="65000"/>
              <a:buFont typeface="Wingdings" pitchFamily="2" charset="2"/>
              <a:buNone/>
            </a:pPr>
            <a:endParaRPr lang="en-US" sz="2400" dirty="0">
              <a:solidFill>
                <a:schemeClr val="tx1"/>
              </a:solidFill>
              <a:latin typeface="Arial" pitchFamily="34"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228600" y="533400"/>
            <a:ext cx="8229600" cy="5673725"/>
          </a:xfrm>
        </p:spPr>
        <p:txBody>
          <a:bodyPr>
            <a:noAutofit/>
          </a:bodyPr>
          <a:lstStyle/>
          <a:p>
            <a:pPr>
              <a:lnSpc>
                <a:spcPct val="90000"/>
              </a:lnSpc>
              <a:buNone/>
            </a:pPr>
            <a:r>
              <a:rPr lang="en-US" sz="2800" dirty="0">
                <a:solidFill>
                  <a:schemeClr val="tx2"/>
                </a:solidFill>
                <a:latin typeface="+mn-lt"/>
              </a:rPr>
              <a:t>ADVANTAGES</a:t>
            </a:r>
            <a:r>
              <a:rPr lang="en-US" sz="2800" dirty="0" smtClean="0">
                <a:solidFill>
                  <a:schemeClr val="tx2"/>
                </a:solidFill>
                <a:latin typeface="+mn-lt"/>
              </a:rPr>
              <a:t>:-</a:t>
            </a:r>
            <a:endParaRPr lang="en-US" sz="2800" dirty="0">
              <a:solidFill>
                <a:schemeClr val="tx2"/>
              </a:solidFill>
              <a:latin typeface="+mn-lt"/>
            </a:endParaRPr>
          </a:p>
          <a:p>
            <a:pPr>
              <a:lnSpc>
                <a:spcPct val="90000"/>
              </a:lnSpc>
              <a:buFontTx/>
              <a:buChar char="-"/>
            </a:pPr>
            <a:r>
              <a:rPr lang="en-US" sz="2800" dirty="0">
                <a:solidFill>
                  <a:schemeClr val="tx2"/>
                </a:solidFill>
                <a:latin typeface="+mn-lt"/>
              </a:rPr>
              <a:t>Reduce radiation dose.</a:t>
            </a:r>
          </a:p>
          <a:p>
            <a:pPr>
              <a:lnSpc>
                <a:spcPct val="90000"/>
              </a:lnSpc>
              <a:buFontTx/>
              <a:buChar char="-"/>
            </a:pPr>
            <a:r>
              <a:rPr lang="en-US" sz="2800" dirty="0">
                <a:solidFill>
                  <a:schemeClr val="tx2"/>
                </a:solidFill>
                <a:latin typeface="+mn-lt"/>
              </a:rPr>
              <a:t>Instant image visualization</a:t>
            </a:r>
          </a:p>
          <a:p>
            <a:pPr>
              <a:lnSpc>
                <a:spcPct val="90000"/>
              </a:lnSpc>
              <a:buFontTx/>
              <a:buChar char="-"/>
            </a:pPr>
            <a:r>
              <a:rPr lang="en-US" sz="2800" dirty="0">
                <a:solidFill>
                  <a:schemeClr val="tx2"/>
                </a:solidFill>
                <a:latin typeface="+mn-lt"/>
              </a:rPr>
              <a:t>No need for dark room</a:t>
            </a:r>
          </a:p>
          <a:p>
            <a:pPr>
              <a:lnSpc>
                <a:spcPct val="90000"/>
              </a:lnSpc>
              <a:buFontTx/>
              <a:buChar char="-"/>
            </a:pPr>
            <a:r>
              <a:rPr lang="en-US" sz="2800" dirty="0">
                <a:solidFill>
                  <a:schemeClr val="tx2"/>
                </a:solidFill>
                <a:latin typeface="+mn-lt"/>
              </a:rPr>
              <a:t>No processing error </a:t>
            </a:r>
          </a:p>
          <a:p>
            <a:pPr>
              <a:lnSpc>
                <a:spcPct val="90000"/>
              </a:lnSpc>
              <a:buFontTx/>
              <a:buChar char="-"/>
            </a:pPr>
            <a:r>
              <a:rPr lang="en-US" sz="2800" dirty="0">
                <a:solidFill>
                  <a:schemeClr val="tx2"/>
                </a:solidFill>
                <a:latin typeface="+mn-lt"/>
              </a:rPr>
              <a:t>Image can be magnified</a:t>
            </a:r>
          </a:p>
          <a:p>
            <a:pPr>
              <a:lnSpc>
                <a:spcPct val="90000"/>
              </a:lnSpc>
              <a:buFontTx/>
              <a:buChar char="-"/>
            </a:pPr>
            <a:r>
              <a:rPr lang="en-US" sz="2800" dirty="0">
                <a:solidFill>
                  <a:schemeClr val="tx2"/>
                </a:solidFill>
                <a:latin typeface="+mn-lt"/>
              </a:rPr>
              <a:t>Contrast </a:t>
            </a:r>
            <a:r>
              <a:rPr lang="en-US" sz="2800" dirty="0" smtClean="0">
                <a:solidFill>
                  <a:schemeClr val="tx2"/>
                </a:solidFill>
                <a:latin typeface="+mn-lt"/>
              </a:rPr>
              <a:t>and </a:t>
            </a:r>
            <a:r>
              <a:rPr lang="en-US" sz="2800" dirty="0">
                <a:solidFill>
                  <a:schemeClr val="tx2"/>
                </a:solidFill>
                <a:latin typeface="+mn-lt"/>
              </a:rPr>
              <a:t>density of image can be enhanced</a:t>
            </a:r>
            <a:r>
              <a:rPr lang="en-US" sz="2800" dirty="0" smtClean="0">
                <a:solidFill>
                  <a:schemeClr val="tx2"/>
                </a:solidFill>
                <a:latin typeface="+mn-lt"/>
              </a:rPr>
              <a:t>.</a:t>
            </a:r>
          </a:p>
          <a:p>
            <a:pPr>
              <a:lnSpc>
                <a:spcPct val="90000"/>
              </a:lnSpc>
              <a:buFontTx/>
              <a:buChar char="-"/>
            </a:pPr>
            <a:endParaRPr lang="en-US" sz="2800" dirty="0">
              <a:solidFill>
                <a:schemeClr val="tx2"/>
              </a:solidFill>
              <a:latin typeface="+mn-lt"/>
            </a:endParaRPr>
          </a:p>
          <a:p>
            <a:pPr>
              <a:lnSpc>
                <a:spcPct val="90000"/>
              </a:lnSpc>
              <a:buNone/>
            </a:pPr>
            <a:r>
              <a:rPr lang="en-US" sz="2800" dirty="0">
                <a:solidFill>
                  <a:schemeClr val="tx2"/>
                </a:solidFill>
                <a:latin typeface="+mn-lt"/>
              </a:rPr>
              <a:t>DISADVANTAGES:-</a:t>
            </a:r>
          </a:p>
          <a:p>
            <a:pPr>
              <a:lnSpc>
                <a:spcPct val="90000"/>
              </a:lnSpc>
              <a:buFontTx/>
              <a:buChar char="-"/>
            </a:pPr>
            <a:r>
              <a:rPr lang="en-US" sz="2800" dirty="0" smtClean="0">
                <a:solidFill>
                  <a:schemeClr val="tx2"/>
                </a:solidFill>
                <a:latin typeface="+mn-lt"/>
              </a:rPr>
              <a:t>Expensive</a:t>
            </a:r>
          </a:p>
          <a:p>
            <a:pPr>
              <a:lnSpc>
                <a:spcPct val="90000"/>
              </a:lnSpc>
              <a:buFontTx/>
              <a:buChar char="-"/>
            </a:pPr>
            <a:r>
              <a:rPr lang="en-US" sz="2800" dirty="0" smtClean="0">
                <a:solidFill>
                  <a:schemeClr val="tx2"/>
                </a:solidFill>
                <a:cs typeface="Arial" charset="0"/>
              </a:rPr>
              <a:t>Sensors are larger and placement takes  some practice</a:t>
            </a:r>
            <a:endParaRPr lang="en-US" sz="2800" dirty="0">
              <a:solidFill>
                <a:schemeClr val="tx2"/>
              </a:solidFill>
            </a:endParaRPr>
          </a:p>
        </p:txBody>
      </p:sp>
      <p:sp>
        <p:nvSpPr>
          <p:cNvPr id="4" name="Slide Number Placeholder 3"/>
          <p:cNvSpPr>
            <a:spLocks noGrp="1"/>
          </p:cNvSpPr>
          <p:nvPr>
            <p:ph type="sldNum" sz="quarter" idx="12"/>
          </p:nvPr>
        </p:nvSpPr>
        <p:spPr/>
        <p:txBody>
          <a:bodyPr/>
          <a:lstStyle/>
          <a:p>
            <a:fld id="{23792438-C45E-4F8F-8E10-AC885C382FF9}" type="slidenum">
              <a:rPr lang="en-US" smtClean="0"/>
              <a:pPr/>
              <a:t>23</a:t>
            </a:fld>
            <a:endParaRPr 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66800"/>
            <a:ext cx="7772400" cy="1362345"/>
          </a:xfrm>
        </p:spPr>
        <p:txBody>
          <a:bodyPr/>
          <a:lstStyle/>
          <a:p>
            <a:r>
              <a:rPr lang="en-US" u="sng" dirty="0">
                <a:latin typeface="Algerian" pitchFamily="82" charset="0"/>
              </a:rPr>
              <a:t>Recent diagnostic </a:t>
            </a:r>
            <a:r>
              <a:rPr lang="en-US" u="sng" dirty="0" smtClean="0">
                <a:latin typeface="Algerian" pitchFamily="82" charset="0"/>
              </a:rPr>
              <a:t>aids</a:t>
            </a:r>
            <a:endParaRPr lang="en-IN" dirty="0"/>
          </a:p>
        </p:txBody>
      </p:sp>
      <p:sp>
        <p:nvSpPr>
          <p:cNvPr id="3" name="Text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2"/>
          </p:nvPr>
        </p:nvSpPr>
        <p:spPr/>
        <p:txBody>
          <a:bodyPr/>
          <a:lstStyle/>
          <a:p>
            <a:fld id="{23792438-C45E-4F8F-8E10-AC885C382FF9}" type="slidenum">
              <a:rPr lang="en-US" smtClean="0"/>
              <a:pPr/>
              <a:t>24</a:t>
            </a:fld>
            <a:endParaRPr lang="en-US"/>
          </a:p>
        </p:txBody>
      </p:sp>
    </p:spTree>
    <p:extLst>
      <p:ext uri="{BB962C8B-B14F-4D97-AF65-F5344CB8AC3E}">
        <p14:creationId xmlns:p14="http://schemas.microsoft.com/office/powerpoint/2010/main" val="18957392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728210"/>
            <a:ext cx="7924800" cy="1443990"/>
          </a:xfrm>
        </p:spPr>
        <p:txBody>
          <a:bodyPr/>
          <a:lstStyle/>
          <a:p>
            <a:r>
              <a:rPr lang="en-US" sz="3200" dirty="0" smtClean="0">
                <a:solidFill>
                  <a:schemeClr val="tx1"/>
                </a:solidFill>
                <a:latin typeface="Algerian" pitchFamily="82" charset="0"/>
                <a:cs typeface="Times New Roman" pitchFamily="18" charset="0"/>
              </a:rPr>
              <a:t> </a:t>
            </a:r>
            <a:r>
              <a:rPr lang="en-US" sz="3200" u="sng" dirty="0" smtClean="0">
                <a:solidFill>
                  <a:schemeClr val="tx1"/>
                </a:solidFill>
                <a:latin typeface="Algerian" pitchFamily="82" charset="0"/>
                <a:cs typeface="Times New Roman" pitchFamily="18" charset="0"/>
              </a:rPr>
              <a:t>FIBER OPTIC TRANSILLUMINATION  (FOTI)</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23792438-C45E-4F8F-8E10-AC885C382FF9}" type="slidenum">
              <a:rPr lang="en-US" smtClean="0"/>
              <a:pPr/>
              <a:t>25</a:t>
            </a:fld>
            <a:endParaRPr lang="en-US"/>
          </a:p>
        </p:txBody>
      </p:sp>
      <p:pic>
        <p:nvPicPr>
          <p:cNvPr id="4" name="Picture 1"/>
          <p:cNvPicPr>
            <a:picLocks noChangeAspect="1" noChangeArrowheads="1"/>
          </p:cNvPicPr>
          <p:nvPr/>
        </p:nvPicPr>
        <p:blipFill>
          <a:blip r:embed="rId2"/>
          <a:srcRect/>
          <a:stretch>
            <a:fillRect/>
          </a:stretch>
        </p:blipFill>
        <p:spPr bwMode="auto">
          <a:xfrm>
            <a:off x="1371600" y="218747"/>
            <a:ext cx="4588155" cy="3785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228600"/>
            <a:ext cx="6477000" cy="6324600"/>
          </a:xfrm>
        </p:spPr>
        <p:txBody>
          <a:bodyPr>
            <a:normAutofit/>
          </a:bodyPr>
          <a:lstStyle/>
          <a:p>
            <a:pPr>
              <a:lnSpc>
                <a:spcPct val="150000"/>
              </a:lnSpc>
              <a:buFont typeface="Wingdings" pitchFamily="2" charset="2"/>
              <a:buChar char="Ø"/>
            </a:pPr>
            <a:r>
              <a:rPr lang="en-US" sz="2200" dirty="0" smtClean="0">
                <a:solidFill>
                  <a:schemeClr val="tx2"/>
                </a:solidFill>
              </a:rPr>
              <a:t>phenomenon of light scattering. </a:t>
            </a:r>
          </a:p>
          <a:p>
            <a:pPr>
              <a:lnSpc>
                <a:spcPct val="150000"/>
              </a:lnSpc>
              <a:buFont typeface="Wingdings" pitchFamily="2" charset="2"/>
              <a:buChar char="Ø"/>
            </a:pPr>
            <a:r>
              <a:rPr lang="en-US" sz="2200" dirty="0" smtClean="0">
                <a:solidFill>
                  <a:schemeClr val="tx2"/>
                </a:solidFill>
              </a:rPr>
              <a:t>Sound enamel: almost transparent structure. </a:t>
            </a:r>
          </a:p>
          <a:p>
            <a:pPr>
              <a:lnSpc>
                <a:spcPct val="150000"/>
              </a:lnSpc>
              <a:buFont typeface="Wingdings" pitchFamily="2" charset="2"/>
              <a:buChar char="Ø"/>
            </a:pPr>
            <a:r>
              <a:rPr lang="en-US" sz="2200" dirty="0" err="1" smtClean="0">
                <a:solidFill>
                  <a:schemeClr val="tx2"/>
                </a:solidFill>
              </a:rPr>
              <a:t>demineralisation</a:t>
            </a:r>
            <a:r>
              <a:rPr lang="en-US" sz="2200" dirty="0" smtClean="0">
                <a:solidFill>
                  <a:schemeClr val="tx2"/>
                </a:solidFill>
              </a:rPr>
              <a:t>,</a:t>
            </a:r>
            <a:r>
              <a:rPr lang="en-US" sz="2200" dirty="0" smtClean="0">
                <a:solidFill>
                  <a:schemeClr val="tx2"/>
                </a:solidFill>
                <a:sym typeface="Wingdings" pitchFamily="2" charset="2"/>
              </a:rPr>
              <a:t></a:t>
            </a:r>
            <a:r>
              <a:rPr lang="en-US" sz="2200" dirty="0" smtClean="0">
                <a:solidFill>
                  <a:schemeClr val="tx2"/>
                </a:solidFill>
              </a:rPr>
              <a:t> light is scattered</a:t>
            </a:r>
          </a:p>
          <a:p>
            <a:pPr>
              <a:lnSpc>
                <a:spcPct val="150000"/>
              </a:lnSpc>
              <a:buFont typeface="Wingdings" pitchFamily="2" charset="2"/>
              <a:buChar char="Ø"/>
            </a:pPr>
            <a:r>
              <a:rPr lang="en-US" sz="2200" dirty="0" smtClean="0">
                <a:solidFill>
                  <a:schemeClr val="tx2"/>
                </a:solidFill>
              </a:rPr>
              <a:t>uses a high intensity white light that is presented through a small aperture in form of dental handpiece. </a:t>
            </a:r>
          </a:p>
          <a:p>
            <a:pPr>
              <a:lnSpc>
                <a:spcPct val="150000"/>
              </a:lnSpc>
              <a:buFont typeface="Wingdings" pitchFamily="2" charset="2"/>
              <a:buChar char="Ø"/>
            </a:pPr>
            <a:r>
              <a:rPr lang="en-US" sz="2200" dirty="0" smtClean="0">
                <a:solidFill>
                  <a:schemeClr val="tx2"/>
                </a:solidFill>
              </a:rPr>
              <a:t>Light is shone through tooth </a:t>
            </a:r>
          </a:p>
          <a:p>
            <a:pPr>
              <a:lnSpc>
                <a:spcPct val="150000"/>
              </a:lnSpc>
              <a:buFont typeface="Wingdings" pitchFamily="2" charset="2"/>
              <a:buChar char="Ø"/>
            </a:pPr>
            <a:r>
              <a:rPr lang="en-US" sz="2200" dirty="0" smtClean="0">
                <a:solidFill>
                  <a:schemeClr val="tx2"/>
                </a:solidFill>
              </a:rPr>
              <a:t> scattering effect seen as shadows</a:t>
            </a:r>
          </a:p>
          <a:p>
            <a:pPr>
              <a:lnSpc>
                <a:spcPct val="150000"/>
              </a:lnSpc>
              <a:buFont typeface="Wingdings" pitchFamily="2" charset="2"/>
              <a:buChar char="Ø"/>
            </a:pPr>
            <a:r>
              <a:rPr lang="en-US" sz="2200" dirty="0" smtClean="0">
                <a:solidFill>
                  <a:schemeClr val="tx2"/>
                </a:solidFill>
              </a:rPr>
              <a:t>it can be used for detection of caries on all surfaces</a:t>
            </a:r>
          </a:p>
          <a:p>
            <a:pPr>
              <a:lnSpc>
                <a:spcPct val="150000"/>
              </a:lnSpc>
              <a:buFont typeface="Wingdings" pitchFamily="2" charset="2"/>
              <a:buChar char="Ø"/>
            </a:pPr>
            <a:r>
              <a:rPr lang="en-US" sz="2200" dirty="0" smtClean="0">
                <a:solidFill>
                  <a:schemeClr val="tx2"/>
                </a:solidFill>
              </a:rPr>
              <a:t>Specially at proximal lesions</a:t>
            </a:r>
          </a:p>
          <a:p>
            <a:endParaRPr lang="en-US" sz="2000" b="1" u="sng" dirty="0" smtClean="0">
              <a:solidFill>
                <a:schemeClr val="folHlink"/>
              </a:solidFill>
              <a:cs typeface="Times New Roman" pitchFamily="18" charset="0"/>
            </a:endParaRPr>
          </a:p>
          <a:p>
            <a:pPr marL="0" indent="0">
              <a:lnSpc>
                <a:spcPct val="90000"/>
              </a:lnSpc>
              <a:buFont typeface="Wingdings" pitchFamily="2" charset="2"/>
              <a:buNone/>
            </a:pPr>
            <a:endParaRPr lang="en-US" sz="2000" b="1" u="sng" dirty="0" smtClean="0">
              <a:solidFill>
                <a:schemeClr val="folHlink"/>
              </a:solidFill>
              <a:cs typeface="Times New Roman" pitchFamily="18" charset="0"/>
            </a:endParaRPr>
          </a:p>
          <a:p>
            <a:endParaRPr lang="en-US" dirty="0"/>
          </a:p>
        </p:txBody>
      </p:sp>
      <p:sp>
        <p:nvSpPr>
          <p:cNvPr id="8" name="Slide Number Placeholder 7"/>
          <p:cNvSpPr>
            <a:spLocks noGrp="1"/>
          </p:cNvSpPr>
          <p:nvPr>
            <p:ph type="sldNum" sz="quarter" idx="12"/>
          </p:nvPr>
        </p:nvSpPr>
        <p:spPr/>
        <p:txBody>
          <a:bodyPr/>
          <a:lstStyle/>
          <a:p>
            <a:fld id="{23792438-C45E-4F8F-8E10-AC885C382FF9}" type="slidenum">
              <a:rPr lang="en-US" smtClean="0"/>
              <a:pPr/>
              <a:t>26</a:t>
            </a:fld>
            <a:endParaRPr lang="en-US"/>
          </a:p>
        </p:txBody>
      </p:sp>
      <p:pic>
        <p:nvPicPr>
          <p:cNvPr id="3073" name="Picture 1"/>
          <p:cNvPicPr>
            <a:picLocks noChangeAspect="1" noChangeArrowheads="1"/>
          </p:cNvPicPr>
          <p:nvPr/>
        </p:nvPicPr>
        <p:blipFill>
          <a:blip r:embed="rId2"/>
          <a:srcRect/>
          <a:stretch>
            <a:fillRect/>
          </a:stretch>
        </p:blipFill>
        <p:spPr bwMode="auto">
          <a:xfrm>
            <a:off x="6477000" y="1066800"/>
            <a:ext cx="2468556" cy="3657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split dir="in"/>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31648"/>
            <a:ext cx="8610600" cy="5635752"/>
          </a:xfrm>
        </p:spPr>
        <p:txBody>
          <a:bodyPr>
            <a:normAutofit/>
          </a:bodyPr>
          <a:lstStyle/>
          <a:p>
            <a:pPr>
              <a:buNone/>
            </a:pPr>
            <a:r>
              <a:rPr lang="en-US" dirty="0" smtClean="0">
                <a:solidFill>
                  <a:srgbClr val="C00000"/>
                </a:solidFill>
              </a:rPr>
              <a:t>Limitations:</a:t>
            </a:r>
            <a:endParaRPr lang="en-US" dirty="0" smtClean="0"/>
          </a:p>
          <a:p>
            <a:pPr>
              <a:buFont typeface="Arial" pitchFamily="34" charset="0"/>
              <a:buChar char="•"/>
            </a:pPr>
            <a:r>
              <a:rPr lang="en-US" dirty="0" smtClean="0">
                <a:solidFill>
                  <a:srgbClr val="C00000"/>
                </a:solidFill>
              </a:rPr>
              <a:t>Subjective</a:t>
            </a:r>
            <a:r>
              <a:rPr lang="en-US" dirty="0" smtClean="0"/>
              <a:t> </a:t>
            </a:r>
          </a:p>
          <a:p>
            <a:pPr>
              <a:buFont typeface="Arial" pitchFamily="34" charset="0"/>
              <a:buChar char="•"/>
            </a:pPr>
            <a:r>
              <a:rPr lang="en-US" dirty="0" smtClean="0">
                <a:solidFill>
                  <a:srgbClr val="C00000"/>
                </a:solidFill>
              </a:rPr>
              <a:t>not possible to record </a:t>
            </a:r>
            <a:endParaRPr lang="en-US" dirty="0" smtClean="0"/>
          </a:p>
        </p:txBody>
      </p:sp>
      <p:sp>
        <p:nvSpPr>
          <p:cNvPr id="6" name="Slide Number Placeholder 5"/>
          <p:cNvSpPr>
            <a:spLocks noGrp="1"/>
          </p:cNvSpPr>
          <p:nvPr>
            <p:ph type="sldNum" sz="quarter" idx="12"/>
          </p:nvPr>
        </p:nvSpPr>
        <p:spPr/>
        <p:txBody>
          <a:bodyPr/>
          <a:lstStyle/>
          <a:p>
            <a:fld id="{23792438-C45E-4F8F-8E10-AC885C382FF9}" type="slidenum">
              <a:rPr lang="en-US" smtClean="0"/>
              <a:pPr/>
              <a:t>27</a:t>
            </a:fld>
            <a:endParaRPr lang="en-US"/>
          </a:p>
        </p:txBody>
      </p:sp>
      <p:pic>
        <p:nvPicPr>
          <p:cNvPr id="57346" name="Picture 2"/>
          <p:cNvPicPr>
            <a:picLocks noChangeAspect="1" noChangeArrowheads="1"/>
          </p:cNvPicPr>
          <p:nvPr/>
        </p:nvPicPr>
        <p:blipFill>
          <a:blip r:embed="rId2"/>
          <a:srcRect/>
          <a:stretch>
            <a:fillRect/>
          </a:stretch>
        </p:blipFill>
        <p:spPr bwMode="auto">
          <a:xfrm>
            <a:off x="792477" y="2971800"/>
            <a:ext cx="6294123" cy="2667000"/>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347210"/>
            <a:ext cx="6477000" cy="2053590"/>
          </a:xfrm>
        </p:spPr>
        <p:txBody>
          <a:bodyPr/>
          <a:lstStyle/>
          <a:p>
            <a:r>
              <a:rPr lang="en-CA" sz="3200" u="sng" dirty="0" smtClean="0">
                <a:latin typeface="Algerian" pitchFamily="82" charset="0"/>
                <a:cs typeface="Arial" charset="0"/>
              </a:rPr>
              <a:t>DIFOTI (Digital Imaging Fibre-Optic </a:t>
            </a:r>
            <a:r>
              <a:rPr lang="en-CA" sz="3200" u="sng" dirty="0" err="1" smtClean="0">
                <a:latin typeface="Algerian" pitchFamily="82" charset="0"/>
                <a:cs typeface="Arial" charset="0"/>
              </a:rPr>
              <a:t>Transillumination</a:t>
            </a:r>
            <a:r>
              <a:rPr lang="en-US" sz="3200" u="sng" dirty="0" smtClean="0">
                <a:latin typeface="Algerian" pitchFamily="82" charset="0"/>
              </a:rPr>
              <a:t>)</a:t>
            </a:r>
            <a:endParaRPr lang="en-US" dirty="0"/>
          </a:p>
        </p:txBody>
      </p:sp>
      <p:sp>
        <p:nvSpPr>
          <p:cNvPr id="5" name="Slide Number Placeholder 4"/>
          <p:cNvSpPr>
            <a:spLocks noGrp="1"/>
          </p:cNvSpPr>
          <p:nvPr>
            <p:ph type="sldNum" sz="quarter" idx="12"/>
          </p:nvPr>
        </p:nvSpPr>
        <p:spPr/>
        <p:txBody>
          <a:bodyPr/>
          <a:lstStyle/>
          <a:p>
            <a:fld id="{23792438-C45E-4F8F-8E10-AC885C382FF9}" type="slidenum">
              <a:rPr lang="en-US" smtClean="0"/>
              <a:pPr/>
              <a:t>28</a:t>
            </a:fld>
            <a:endParaRPr lang="en-US"/>
          </a:p>
        </p:txBody>
      </p:sp>
      <p:graphicFrame>
        <p:nvGraphicFramePr>
          <p:cNvPr id="35842" name="Object 2"/>
          <p:cNvGraphicFramePr>
            <a:graphicFrameLocks noChangeAspect="1"/>
          </p:cNvGraphicFramePr>
          <p:nvPr/>
        </p:nvGraphicFramePr>
        <p:xfrm>
          <a:off x="914400" y="1143000"/>
          <a:ext cx="6629400" cy="3048000"/>
        </p:xfrm>
        <a:graphic>
          <a:graphicData uri="http://schemas.openxmlformats.org/presentationml/2006/ole">
            <mc:AlternateContent xmlns:mc="http://schemas.openxmlformats.org/markup-compatibility/2006">
              <mc:Choice xmlns:v="urn:schemas-microsoft-com:vml" Requires="v">
                <p:oleObj spid="_x0000_s35846" name="Photo Editor Photo" r:id="rId3" imgW="5428571" imgH="1819529" progId="">
                  <p:embed/>
                </p:oleObj>
              </mc:Choice>
              <mc:Fallback>
                <p:oleObj name="Photo Editor Photo" r:id="rId3" imgW="5428571" imgH="181952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143000"/>
                        <a:ext cx="66294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additive="base">
                                        <p:cTn id="7" dur="500" fill="hold"/>
                                        <p:tgtEl>
                                          <p:spTgt spid="35842"/>
                                        </p:tgtEl>
                                        <p:attrNameLst>
                                          <p:attrName>ppt_x</p:attrName>
                                        </p:attrNameLst>
                                      </p:cBhvr>
                                      <p:tavLst>
                                        <p:tav tm="0">
                                          <p:val>
                                            <p:strVal val="0-#ppt_w/2"/>
                                          </p:val>
                                        </p:tav>
                                        <p:tav tm="100000">
                                          <p:val>
                                            <p:strVal val="#ppt_x"/>
                                          </p:val>
                                        </p:tav>
                                      </p:tavLst>
                                    </p:anim>
                                    <p:anim calcmode="lin" valueType="num">
                                      <p:cBhvr additive="base">
                                        <p:cTn id="8" dur="500" fill="hold"/>
                                        <p:tgtEl>
                                          <p:spTgt spid="3584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ChangeArrowheads="1"/>
          </p:cNvSpPr>
          <p:nvPr/>
        </p:nvSpPr>
        <p:spPr bwMode="auto">
          <a:xfrm>
            <a:off x="0" y="0"/>
            <a:ext cx="9372600" cy="1447800"/>
          </a:xfrm>
          <a:prstGeom prst="rect">
            <a:avLst/>
          </a:prstGeom>
          <a:noFill/>
          <a:ln w="9525">
            <a:noFill/>
            <a:miter lim="800000"/>
            <a:headEnd/>
            <a:tailEnd/>
          </a:ln>
          <a:effectLst/>
        </p:spPr>
        <p:txBody>
          <a:bodyPr/>
          <a:lstStyle/>
          <a:p>
            <a:pPr marL="342900" indent="-342900">
              <a:lnSpc>
                <a:spcPct val="90000"/>
              </a:lnSpc>
              <a:spcBef>
                <a:spcPct val="60000"/>
              </a:spcBef>
              <a:buClr>
                <a:schemeClr val="tx1"/>
              </a:buClr>
            </a:pPr>
            <a:r>
              <a:rPr lang="en-CA" sz="2800" b="1" dirty="0" smtClean="0">
                <a:latin typeface="Algerian" pitchFamily="82" charset="0"/>
                <a:cs typeface="Arial" charset="0"/>
              </a:rPr>
              <a:t>    </a:t>
            </a:r>
            <a:r>
              <a:rPr lang="en-CA" sz="2800" b="1" u="sng" dirty="0" smtClean="0">
                <a:latin typeface="Algerian" pitchFamily="82" charset="0"/>
                <a:cs typeface="Arial" charset="0"/>
              </a:rPr>
              <a:t> </a:t>
            </a:r>
            <a:endParaRPr lang="en-US" sz="2800" u="sng" dirty="0">
              <a:latin typeface="Algerian" pitchFamily="82" charset="0"/>
            </a:endParaRPr>
          </a:p>
          <a:p>
            <a:pPr marL="342900" indent="-342900">
              <a:lnSpc>
                <a:spcPct val="90000"/>
              </a:lnSpc>
              <a:spcBef>
                <a:spcPct val="60000"/>
              </a:spcBef>
              <a:buClr>
                <a:schemeClr val="tx1"/>
              </a:buClr>
              <a:buFontTx/>
              <a:buNone/>
            </a:pPr>
            <a:r>
              <a:rPr lang="en-CA" sz="2400" dirty="0">
                <a:effectLst>
                  <a:outerShdw blurRad="38100" dist="38100" dir="2700000" algn="tl">
                    <a:srgbClr val="000000"/>
                  </a:outerShdw>
                </a:effectLst>
              </a:rPr>
              <a:t> </a:t>
            </a:r>
            <a:endParaRPr lang="en-US" sz="2400" dirty="0">
              <a:effectLst>
                <a:outerShdw blurRad="38100" dist="38100" dir="2700000" algn="tl">
                  <a:srgbClr val="000000"/>
                </a:outerShdw>
              </a:effectLst>
            </a:endParaRPr>
          </a:p>
        </p:txBody>
      </p:sp>
      <p:sp>
        <p:nvSpPr>
          <p:cNvPr id="464900" name="Rectangle 4"/>
          <p:cNvSpPr>
            <a:spLocks noChangeArrowheads="1"/>
          </p:cNvSpPr>
          <p:nvPr/>
        </p:nvSpPr>
        <p:spPr bwMode="auto">
          <a:xfrm>
            <a:off x="4479925" y="3111500"/>
            <a:ext cx="2378075" cy="636588"/>
          </a:xfrm>
          <a:prstGeom prst="rect">
            <a:avLst/>
          </a:prstGeom>
          <a:noFill/>
          <a:ln w="9525">
            <a:noFill/>
            <a:miter lim="800000"/>
            <a:headEnd/>
            <a:tailEnd/>
          </a:ln>
          <a:effectLst/>
        </p:spPr>
        <p:txBody>
          <a:bodyPr>
            <a:spAutoFit/>
          </a:bodyPr>
          <a:lstStyle/>
          <a:p>
            <a:pPr>
              <a:lnSpc>
                <a:spcPct val="85000"/>
              </a:lnSpc>
              <a:spcBef>
                <a:spcPct val="0"/>
              </a:spcBef>
              <a:buFontTx/>
              <a:buNone/>
            </a:pPr>
            <a:endParaRPr lang="en-CA" sz="4200">
              <a:solidFill>
                <a:schemeClr val="tx2"/>
              </a:solidFill>
              <a:effectLst>
                <a:outerShdw blurRad="38100" dist="38100" dir="2700000" algn="tl">
                  <a:srgbClr val="000000"/>
                </a:outerShdw>
              </a:effectLst>
            </a:endParaRPr>
          </a:p>
        </p:txBody>
      </p:sp>
      <p:graphicFrame>
        <p:nvGraphicFramePr>
          <p:cNvPr id="1027" name="Object 3"/>
          <p:cNvGraphicFramePr>
            <a:graphicFrameLocks noChangeAspect="1"/>
          </p:cNvGraphicFramePr>
          <p:nvPr/>
        </p:nvGraphicFramePr>
        <p:xfrm>
          <a:off x="1828800" y="3276600"/>
          <a:ext cx="5943600" cy="3505200"/>
        </p:xfrm>
        <a:graphic>
          <a:graphicData uri="http://schemas.openxmlformats.org/presentationml/2006/ole">
            <mc:AlternateContent xmlns:mc="http://schemas.openxmlformats.org/markup-compatibility/2006">
              <mc:Choice xmlns:v="urn:schemas-microsoft-com:vml" Requires="v">
                <p:oleObj spid="_x0000_s1031" name="Photo Editor Photo" r:id="rId3" imgW="2285714" imgH="1743318" progId="">
                  <p:embed/>
                </p:oleObj>
              </mc:Choice>
              <mc:Fallback>
                <p:oleObj name="Photo Editor Photo" r:id="rId3" imgW="2285714" imgH="1743318" progId="">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276600"/>
                        <a:ext cx="5943600"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 name="Rectangle 6"/>
          <p:cNvSpPr/>
          <p:nvPr/>
        </p:nvSpPr>
        <p:spPr>
          <a:xfrm>
            <a:off x="457200" y="457200"/>
            <a:ext cx="6553200" cy="2862322"/>
          </a:xfrm>
          <a:prstGeom prst="rect">
            <a:avLst/>
          </a:prstGeom>
        </p:spPr>
        <p:txBody>
          <a:bodyPr wrap="square">
            <a:spAutoFit/>
          </a:bodyPr>
          <a:lstStyle/>
          <a:p>
            <a:pPr>
              <a:lnSpc>
                <a:spcPct val="150000"/>
              </a:lnSpc>
              <a:buFont typeface="Wingdings" pitchFamily="2" charset="2"/>
              <a:buChar char="q"/>
            </a:pPr>
            <a:r>
              <a:rPr lang="en-US" sz="2400" dirty="0" smtClean="0"/>
              <a:t>  high intensity light and grey scale camera </a:t>
            </a:r>
          </a:p>
          <a:p>
            <a:pPr>
              <a:lnSpc>
                <a:spcPct val="150000"/>
              </a:lnSpc>
              <a:buFont typeface="Wingdings" pitchFamily="2" charset="2"/>
              <a:buChar char="q"/>
            </a:pPr>
            <a:r>
              <a:rPr lang="en-US" sz="2400" dirty="0" smtClean="0"/>
              <a:t>  two heads</a:t>
            </a:r>
          </a:p>
          <a:p>
            <a:pPr>
              <a:lnSpc>
                <a:spcPct val="150000"/>
              </a:lnSpc>
              <a:buFont typeface="Wingdings" pitchFamily="2" charset="2"/>
              <a:buChar char="q"/>
            </a:pPr>
            <a:r>
              <a:rPr lang="en-US" sz="2400" dirty="0" smtClean="0"/>
              <a:t>  one for smooth and one for </a:t>
            </a:r>
            <a:r>
              <a:rPr lang="en-US" sz="2400" dirty="0" err="1" smtClean="0"/>
              <a:t>occlusal</a:t>
            </a:r>
            <a:r>
              <a:rPr lang="en-US" sz="2400" dirty="0" smtClean="0"/>
              <a:t> surfaces. </a:t>
            </a:r>
          </a:p>
          <a:p>
            <a:pPr>
              <a:lnSpc>
                <a:spcPct val="150000"/>
              </a:lnSpc>
              <a:buFont typeface="Wingdings" pitchFamily="2" charset="2"/>
              <a:buChar char="q"/>
            </a:pPr>
            <a:r>
              <a:rPr lang="en-US" sz="2400" dirty="0" smtClean="0"/>
              <a:t>  subjective call based on the appearance of scattering</a:t>
            </a:r>
            <a:endParaRPr lang="en-US" sz="2400" dirty="0"/>
          </a:p>
        </p:txBody>
      </p:sp>
      <p:sp>
        <p:nvSpPr>
          <p:cNvPr id="8" name="Slide Number Placeholder 7"/>
          <p:cNvSpPr>
            <a:spLocks noGrp="1"/>
          </p:cNvSpPr>
          <p:nvPr>
            <p:ph type="sldNum" sz="quarter" idx="12"/>
          </p:nvPr>
        </p:nvSpPr>
        <p:spPr/>
        <p:txBody>
          <a:bodyPr/>
          <a:lstStyle/>
          <a:p>
            <a:fld id="{23792438-C45E-4F8F-8E10-AC885C382FF9}" type="slidenum">
              <a:rPr lang="en-US" smtClean="0"/>
              <a:pPr/>
              <a:t>29</a:t>
            </a:fld>
            <a:endParaRPr lang="en-US"/>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64898"/>
                                        </p:tgtEl>
                                        <p:attrNameLst>
                                          <p:attrName>style.visibility</p:attrName>
                                        </p:attrNameLst>
                                      </p:cBhvr>
                                      <p:to>
                                        <p:strVal val="visible"/>
                                      </p:to>
                                    </p:set>
                                    <p:animEffect transition="in" filter="blinds(horizontal)">
                                      <p:cBhvr>
                                        <p:cTn id="7" dur="500"/>
                                        <p:tgtEl>
                                          <p:spTgt spid="464898"/>
                                        </p:tgtEl>
                                      </p:cBhvr>
                                    </p:animEffect>
                                  </p:childTnLst>
                                </p:cTn>
                              </p:par>
                              <p:par>
                                <p:cTn id="8" presetID="2" presetClass="entr" presetSubtype="9"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 calcmode="lin" valueType="num">
                                      <p:cBhvr additive="base">
                                        <p:cTn id="10" dur="500" fill="hold"/>
                                        <p:tgtEl>
                                          <p:spTgt spid="1027"/>
                                        </p:tgtEl>
                                        <p:attrNameLst>
                                          <p:attrName>ppt_x</p:attrName>
                                        </p:attrNameLst>
                                      </p:cBhvr>
                                      <p:tavLst>
                                        <p:tav tm="0">
                                          <p:val>
                                            <p:strVal val="0-#ppt_w/2"/>
                                          </p:val>
                                        </p:tav>
                                        <p:tav tm="100000">
                                          <p:val>
                                            <p:strVal val="#ppt_x"/>
                                          </p:val>
                                        </p:tav>
                                      </p:tavLst>
                                    </p:anim>
                                    <p:anim calcmode="lin" valueType="num">
                                      <p:cBhvr additive="base">
                                        <p:cTn id="11" dur="500" fill="hold"/>
                                        <p:tgtEl>
                                          <p:spTgt spid="10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98"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
            <a:ext cx="7467600" cy="762000"/>
          </a:xfrm>
        </p:spPr>
        <p:txBody>
          <a:bodyPr>
            <a:normAutofit/>
          </a:bodyPr>
          <a:lstStyle/>
          <a:p>
            <a:pPr algn="ctr"/>
            <a:r>
              <a:rPr lang="en-US" sz="3600" b="1" u="sng" dirty="0" smtClean="0">
                <a:latin typeface="Algerian" pitchFamily="82" charset="0"/>
              </a:rPr>
              <a:t>definition</a:t>
            </a:r>
            <a:endParaRPr lang="en-US" sz="3600" b="1" u="sng" dirty="0">
              <a:latin typeface="Algerian" pitchFamily="82" charset="0"/>
            </a:endParaRPr>
          </a:p>
        </p:txBody>
      </p:sp>
      <p:sp>
        <p:nvSpPr>
          <p:cNvPr id="3" name="Content Placeholder 2"/>
          <p:cNvSpPr>
            <a:spLocks noGrp="1"/>
          </p:cNvSpPr>
          <p:nvPr>
            <p:ph idx="1"/>
          </p:nvPr>
        </p:nvSpPr>
        <p:spPr>
          <a:xfrm>
            <a:off x="228600" y="1676400"/>
            <a:ext cx="7239000" cy="4797552"/>
          </a:xfrm>
        </p:spPr>
        <p:txBody>
          <a:bodyPr>
            <a:normAutofit/>
          </a:bodyPr>
          <a:lstStyle/>
          <a:p>
            <a:pPr algn="just">
              <a:lnSpc>
                <a:spcPct val="150000"/>
              </a:lnSpc>
              <a:buNone/>
            </a:pPr>
            <a:endParaRPr lang="en-US" sz="2800" dirty="0" smtClean="0"/>
          </a:p>
        </p:txBody>
      </p:sp>
      <p:sp>
        <p:nvSpPr>
          <p:cNvPr id="4" name="Slide Number Placeholder 3"/>
          <p:cNvSpPr>
            <a:spLocks noGrp="1"/>
          </p:cNvSpPr>
          <p:nvPr>
            <p:ph type="sldNum" sz="quarter" idx="12"/>
          </p:nvPr>
        </p:nvSpPr>
        <p:spPr/>
        <p:txBody>
          <a:bodyPr/>
          <a:lstStyle/>
          <a:p>
            <a:fld id="{23792438-C45E-4F8F-8E10-AC885C382FF9}" type="slidenum">
              <a:rPr lang="en-US" smtClean="0"/>
              <a:pPr/>
              <a:t>3</a:t>
            </a:fld>
            <a:endParaRPr lang="en-US" dirty="0"/>
          </a:p>
        </p:txBody>
      </p:sp>
      <p:sp>
        <p:nvSpPr>
          <p:cNvPr id="5" name="Horizontal Scroll 4"/>
          <p:cNvSpPr/>
          <p:nvPr/>
        </p:nvSpPr>
        <p:spPr bwMode="auto">
          <a:xfrm>
            <a:off x="73025" y="2590800"/>
            <a:ext cx="7623175" cy="2286000"/>
          </a:xfrm>
          <a:prstGeom prst="horizontalScrol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2800" b="1" dirty="0" smtClean="0">
                <a:solidFill>
                  <a:schemeClr val="bg1"/>
                </a:solidFill>
                <a:latin typeface="Centaur" pitchFamily="18" charset="0"/>
              </a:rPr>
              <a:t>Diagnosis is defined as the “art or act of identifying a disease from its signs and symptoms”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idx="1"/>
          </p:nvPr>
        </p:nvSpPr>
        <p:spPr>
          <a:xfrm>
            <a:off x="228600" y="990600"/>
            <a:ext cx="7467600" cy="5257800"/>
          </a:xfrm>
        </p:spPr>
        <p:txBody>
          <a:bodyPr>
            <a:normAutofit fontScale="85000" lnSpcReduction="20000"/>
          </a:bodyPr>
          <a:lstStyle/>
          <a:p>
            <a:pPr>
              <a:buNone/>
            </a:pPr>
            <a:r>
              <a:rPr lang="en-US" sz="4000" dirty="0" smtClean="0">
                <a:solidFill>
                  <a:schemeClr val="tx2"/>
                </a:solidFill>
              </a:rPr>
              <a:t>Advantages:- </a:t>
            </a:r>
          </a:p>
          <a:p>
            <a:pPr>
              <a:buFont typeface="Wingdings" pitchFamily="2" charset="2"/>
              <a:buNone/>
            </a:pPr>
            <a:r>
              <a:rPr lang="en-US" sz="4000" dirty="0" smtClean="0">
                <a:solidFill>
                  <a:schemeClr val="tx2"/>
                </a:solidFill>
              </a:rPr>
              <a:t> - instantaneous image projections </a:t>
            </a:r>
          </a:p>
          <a:p>
            <a:pPr>
              <a:buFont typeface="Wingdings" pitchFamily="2" charset="2"/>
              <a:buNone/>
            </a:pPr>
            <a:r>
              <a:rPr lang="en-US" sz="4000" dirty="0" smtClean="0">
                <a:solidFill>
                  <a:schemeClr val="tx2"/>
                </a:solidFill>
              </a:rPr>
              <a:t> - image quality is easy to control</a:t>
            </a:r>
          </a:p>
          <a:p>
            <a:pPr>
              <a:buFont typeface="Wingdings" pitchFamily="2" charset="2"/>
              <a:buNone/>
            </a:pPr>
            <a:r>
              <a:rPr lang="en-US" sz="4000" dirty="0" smtClean="0">
                <a:solidFill>
                  <a:schemeClr val="tx2"/>
                </a:solidFill>
              </a:rPr>
              <a:t> - can detect incipient &amp; recurrent caries very early</a:t>
            </a:r>
          </a:p>
          <a:p>
            <a:pPr>
              <a:buFont typeface="Wingdings" pitchFamily="2" charset="2"/>
              <a:buNone/>
            </a:pPr>
            <a:r>
              <a:rPr lang="en-US" sz="4000" dirty="0" smtClean="0">
                <a:solidFill>
                  <a:schemeClr val="tx2"/>
                </a:solidFill>
              </a:rPr>
              <a:t> - non invasive </a:t>
            </a:r>
          </a:p>
          <a:p>
            <a:endParaRPr lang="en-US" sz="3700" dirty="0" smtClean="0">
              <a:solidFill>
                <a:schemeClr val="tx2"/>
              </a:solidFill>
              <a:latin typeface="+mn-lt"/>
            </a:endParaRPr>
          </a:p>
          <a:p>
            <a:pPr>
              <a:buNone/>
            </a:pPr>
            <a:r>
              <a:rPr lang="en-US" sz="3700" dirty="0" smtClean="0">
                <a:solidFill>
                  <a:schemeClr val="tx2"/>
                </a:solidFill>
                <a:latin typeface="+mn-lt"/>
              </a:rPr>
              <a:t>Disadvantages </a:t>
            </a:r>
            <a:r>
              <a:rPr lang="en-US" sz="3700" dirty="0">
                <a:solidFill>
                  <a:schemeClr val="tx2"/>
                </a:solidFill>
                <a:latin typeface="+mn-lt"/>
              </a:rPr>
              <a:t>:- </a:t>
            </a:r>
          </a:p>
          <a:p>
            <a:pPr>
              <a:buFontTx/>
              <a:buChar char="-"/>
            </a:pPr>
            <a:r>
              <a:rPr lang="en-US" sz="3300" dirty="0">
                <a:solidFill>
                  <a:schemeClr val="tx2"/>
                </a:solidFill>
              </a:rPr>
              <a:t>D</a:t>
            </a:r>
            <a:r>
              <a:rPr lang="en-US" sz="3300" dirty="0" smtClean="0">
                <a:solidFill>
                  <a:schemeClr val="tx2"/>
                </a:solidFill>
                <a:latin typeface="+mn-lt"/>
              </a:rPr>
              <a:t>oesn’t </a:t>
            </a:r>
            <a:r>
              <a:rPr lang="en-US" sz="3300" dirty="0">
                <a:solidFill>
                  <a:schemeClr val="tx2"/>
                </a:solidFill>
                <a:latin typeface="+mn-lt"/>
              </a:rPr>
              <a:t>measure the depth of lesion</a:t>
            </a:r>
          </a:p>
          <a:p>
            <a:pPr>
              <a:buFontTx/>
              <a:buChar char="-"/>
            </a:pPr>
            <a:r>
              <a:rPr lang="en-US" sz="3300" dirty="0">
                <a:solidFill>
                  <a:schemeClr val="tx2"/>
                </a:solidFill>
                <a:latin typeface="+mn-lt"/>
              </a:rPr>
              <a:t>Difficult to distinguish </a:t>
            </a:r>
            <a:r>
              <a:rPr lang="en-US" sz="3300" dirty="0" smtClean="0">
                <a:solidFill>
                  <a:schemeClr val="tx2"/>
                </a:solidFill>
              </a:rPr>
              <a:t>between</a:t>
            </a:r>
            <a:r>
              <a:rPr lang="en-US" sz="3300" dirty="0" smtClean="0">
                <a:solidFill>
                  <a:schemeClr val="tx2"/>
                </a:solidFill>
                <a:latin typeface="+mn-lt"/>
              </a:rPr>
              <a:t> </a:t>
            </a:r>
            <a:r>
              <a:rPr lang="en-US" sz="3300" dirty="0">
                <a:solidFill>
                  <a:schemeClr val="tx2"/>
                </a:solidFill>
                <a:latin typeface="+mn-lt"/>
              </a:rPr>
              <a:t>deep fissure , stain and dental caries.</a:t>
            </a:r>
          </a:p>
        </p:txBody>
      </p:sp>
      <p:sp>
        <p:nvSpPr>
          <p:cNvPr id="4" name="Slide Number Placeholder 3"/>
          <p:cNvSpPr>
            <a:spLocks noGrp="1"/>
          </p:cNvSpPr>
          <p:nvPr>
            <p:ph type="sldNum" sz="quarter" idx="12"/>
          </p:nvPr>
        </p:nvSpPr>
        <p:spPr/>
        <p:txBody>
          <a:bodyPr/>
          <a:lstStyle/>
          <a:p>
            <a:fld id="{23792438-C45E-4F8F-8E10-AC885C382FF9}" type="slidenum">
              <a:rPr lang="en-US" smtClean="0"/>
              <a:pPr/>
              <a:t>30</a:t>
            </a:fld>
            <a:endParaRPr lang="en-US"/>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u="sng" dirty="0" smtClean="0">
                <a:latin typeface="Algerian" pitchFamily="82" charset="0"/>
                <a:cs typeface="Times New Roman" pitchFamily="18" charset="0"/>
              </a:rPr>
              <a:t>ELECTRIC   CONDUCTANCE   MEASUREMENT</a:t>
            </a:r>
            <a:r>
              <a:rPr lang="en-US" sz="3200" b="1" u="sng" dirty="0" smtClean="0">
                <a:latin typeface="Algerian" pitchFamily="82" charset="0"/>
              </a:rPr>
              <a:t/>
            </a:r>
            <a:br>
              <a:rPr lang="en-US" sz="3200" b="1" u="sng" dirty="0" smtClean="0">
                <a:latin typeface="Algerian" pitchFamily="82" charset="0"/>
              </a:rPr>
            </a:br>
            <a:endParaRPr lang="en-US" dirty="0"/>
          </a:p>
        </p:txBody>
      </p:sp>
      <p:sp>
        <p:nvSpPr>
          <p:cNvPr id="3" name="Content Placeholder 2"/>
          <p:cNvSpPr>
            <a:spLocks noGrp="1"/>
          </p:cNvSpPr>
          <p:nvPr>
            <p:ph sz="half" idx="1"/>
          </p:nvPr>
        </p:nvSpPr>
        <p:spPr>
          <a:xfrm>
            <a:off x="0" y="1066800"/>
            <a:ext cx="5715000" cy="5486400"/>
          </a:xfrm>
        </p:spPr>
        <p:txBody>
          <a:bodyPr>
            <a:noAutofit/>
          </a:bodyPr>
          <a:lstStyle/>
          <a:p>
            <a:pPr marL="0" indent="0">
              <a:lnSpc>
                <a:spcPct val="90000"/>
              </a:lnSpc>
              <a:spcBef>
                <a:spcPct val="50000"/>
              </a:spcBef>
              <a:buClr>
                <a:schemeClr val="accent2"/>
              </a:buClr>
              <a:buSzPct val="80000"/>
              <a:buNone/>
            </a:pPr>
            <a:r>
              <a:rPr lang="en-US" sz="2400" dirty="0" smtClean="0">
                <a:solidFill>
                  <a:schemeClr val="tx2"/>
                </a:solidFill>
                <a:cs typeface="Times New Roman" pitchFamily="18" charset="0"/>
              </a:rPr>
              <a:t>Sound enamel </a:t>
            </a:r>
            <a:r>
              <a:rPr lang="en-US" sz="2400" dirty="0" smtClean="0">
                <a:solidFill>
                  <a:schemeClr val="tx2"/>
                </a:solidFill>
                <a:cs typeface="Times New Roman" pitchFamily="18" charset="0"/>
                <a:sym typeface="Wingdings" pitchFamily="2" charset="2"/>
              </a:rPr>
              <a:t></a:t>
            </a:r>
            <a:r>
              <a:rPr lang="en-US" sz="2400" dirty="0" smtClean="0">
                <a:solidFill>
                  <a:schemeClr val="tx2"/>
                </a:solidFill>
                <a:cs typeface="Times New Roman" pitchFamily="18" charset="0"/>
              </a:rPr>
              <a:t> limited /no conductivity </a:t>
            </a:r>
          </a:p>
          <a:p>
            <a:pPr algn="just">
              <a:lnSpc>
                <a:spcPct val="90000"/>
              </a:lnSpc>
              <a:spcBef>
                <a:spcPct val="50000"/>
              </a:spcBef>
              <a:buClr>
                <a:schemeClr val="accent2"/>
              </a:buClr>
              <a:buSzPct val="80000"/>
              <a:buFont typeface="Arial" panose="020B0604020202020204" pitchFamily="34" charset="0"/>
              <a:buChar char="•"/>
            </a:pPr>
            <a:r>
              <a:rPr lang="en-US" sz="2400" dirty="0" smtClean="0">
                <a:solidFill>
                  <a:schemeClr val="tx2"/>
                </a:solidFill>
                <a:cs typeface="Times New Roman" pitchFamily="18" charset="0"/>
              </a:rPr>
              <a:t> Carious or </a:t>
            </a:r>
            <a:r>
              <a:rPr lang="en-US" sz="2400" dirty="0" err="1" smtClean="0">
                <a:solidFill>
                  <a:schemeClr val="tx2"/>
                </a:solidFill>
                <a:cs typeface="Times New Roman" pitchFamily="18" charset="0"/>
              </a:rPr>
              <a:t>demineralized</a:t>
            </a:r>
            <a:r>
              <a:rPr lang="en-US" sz="2400" dirty="0" smtClean="0">
                <a:solidFill>
                  <a:schemeClr val="tx2"/>
                </a:solidFill>
                <a:cs typeface="Times New Roman" pitchFamily="18" charset="0"/>
              </a:rPr>
              <a:t> </a:t>
            </a:r>
            <a:r>
              <a:rPr lang="en-US" sz="2400" dirty="0" smtClean="0">
                <a:solidFill>
                  <a:schemeClr val="tx2"/>
                </a:solidFill>
                <a:cs typeface="Times New Roman" pitchFamily="18" charset="0"/>
                <a:sym typeface="Wingdings" pitchFamily="2" charset="2"/>
              </a:rPr>
              <a:t></a:t>
            </a:r>
            <a:r>
              <a:rPr lang="en-US" sz="2400" dirty="0" smtClean="0">
                <a:solidFill>
                  <a:schemeClr val="tx2"/>
                </a:solidFill>
                <a:cs typeface="Times New Roman" pitchFamily="18" charset="0"/>
              </a:rPr>
              <a:t> measurable conductivity</a:t>
            </a:r>
          </a:p>
          <a:p>
            <a:pPr algn="just">
              <a:buFont typeface="Arial" panose="020B0604020202020204" pitchFamily="34" charset="0"/>
              <a:buChar char="•"/>
            </a:pPr>
            <a:r>
              <a:rPr lang="en-US" sz="2400" dirty="0" smtClean="0">
                <a:solidFill>
                  <a:schemeClr val="tx2"/>
                </a:solidFill>
              </a:rPr>
              <a:t>Probe</a:t>
            </a:r>
            <a:r>
              <a:rPr lang="en-US" sz="2400" dirty="0" smtClean="0">
                <a:solidFill>
                  <a:schemeClr val="tx2"/>
                </a:solidFill>
                <a:sym typeface="Wingdings" pitchFamily="2" charset="2"/>
              </a:rPr>
              <a:t></a:t>
            </a:r>
            <a:r>
              <a:rPr lang="en-US" sz="2400" dirty="0" smtClean="0">
                <a:solidFill>
                  <a:schemeClr val="tx2"/>
                </a:solidFill>
              </a:rPr>
              <a:t> current is passed</a:t>
            </a:r>
          </a:p>
          <a:p>
            <a:pPr algn="just">
              <a:buFont typeface="Arial" panose="020B0604020202020204" pitchFamily="34" charset="0"/>
              <a:buChar char="•"/>
            </a:pPr>
            <a:r>
              <a:rPr lang="en-US" sz="2400" dirty="0" smtClean="0">
                <a:solidFill>
                  <a:schemeClr val="tx2"/>
                </a:solidFill>
              </a:rPr>
              <a:t>Substrate</a:t>
            </a:r>
            <a:r>
              <a:rPr lang="en-US" sz="2400" dirty="0" smtClean="0">
                <a:solidFill>
                  <a:schemeClr val="tx2"/>
                </a:solidFill>
                <a:sym typeface="Wingdings" pitchFamily="2" charset="2"/>
              </a:rPr>
              <a:t></a:t>
            </a:r>
            <a:r>
              <a:rPr lang="en-US" sz="2400" dirty="0" smtClean="0">
                <a:solidFill>
                  <a:schemeClr val="tx2"/>
                </a:solidFill>
              </a:rPr>
              <a:t> tooth, </a:t>
            </a:r>
          </a:p>
          <a:p>
            <a:pPr algn="just">
              <a:buFont typeface="Arial" panose="020B0604020202020204" pitchFamily="34" charset="0"/>
              <a:buChar char="•"/>
            </a:pPr>
            <a:r>
              <a:rPr lang="en-US" sz="2400" dirty="0" smtClean="0">
                <a:solidFill>
                  <a:schemeClr val="tx2"/>
                </a:solidFill>
              </a:rPr>
              <a:t>Contra-electrode</a:t>
            </a:r>
            <a:r>
              <a:rPr lang="en-US" sz="2400" dirty="0" smtClean="0">
                <a:solidFill>
                  <a:schemeClr val="tx2"/>
                </a:solidFill>
                <a:sym typeface="Wingdings" pitchFamily="2" charset="2"/>
              </a:rPr>
              <a:t></a:t>
            </a:r>
            <a:r>
              <a:rPr lang="en-US" sz="2400" dirty="0" smtClean="0">
                <a:solidFill>
                  <a:schemeClr val="tx2"/>
                </a:solidFill>
              </a:rPr>
              <a:t> metal bar held in patient’s hand. </a:t>
            </a:r>
          </a:p>
          <a:p>
            <a:pPr algn="just">
              <a:buFont typeface="Arial" panose="020B0604020202020204" pitchFamily="34" charset="0"/>
              <a:buChar char="•"/>
            </a:pPr>
            <a:r>
              <a:rPr lang="en-US" sz="2400" dirty="0" smtClean="0">
                <a:solidFill>
                  <a:schemeClr val="tx2"/>
                </a:solidFill>
              </a:rPr>
              <a:t>Caries result in an increase in porosity of  tissue</a:t>
            </a:r>
          </a:p>
          <a:p>
            <a:pPr algn="just">
              <a:buFont typeface="Arial" panose="020B0604020202020204" pitchFamily="34" charset="0"/>
              <a:buChar char="•"/>
            </a:pPr>
            <a:r>
              <a:rPr lang="en-US" sz="2400" dirty="0" smtClean="0">
                <a:solidFill>
                  <a:schemeClr val="tx2"/>
                </a:solidFill>
              </a:rPr>
              <a:t>higher fluid content than sound tissue</a:t>
            </a:r>
            <a:endParaRPr lang="en-US" sz="2400" dirty="0" smtClean="0">
              <a:solidFill>
                <a:schemeClr val="tx2"/>
              </a:solidFill>
              <a:cs typeface="Times New Roman" pitchFamily="18" charset="0"/>
            </a:endParaRPr>
          </a:p>
        </p:txBody>
      </p:sp>
      <p:sp>
        <p:nvSpPr>
          <p:cNvPr id="6" name="Content Placeholder 5"/>
          <p:cNvSpPr>
            <a:spLocks noGrp="1"/>
          </p:cNvSpPr>
          <p:nvPr>
            <p:ph sz="half" idx="2"/>
          </p:nvPr>
        </p:nvSpPr>
        <p:spPr>
          <a:xfrm>
            <a:off x="5943600" y="1600200"/>
            <a:ext cx="1984248" cy="4572000"/>
          </a:xfrm>
        </p:spPr>
        <p:txBody>
          <a:bodyPr/>
          <a:lstStyle/>
          <a:p>
            <a:endParaRPr lang="en-US" dirty="0"/>
          </a:p>
        </p:txBody>
      </p:sp>
      <p:sp>
        <p:nvSpPr>
          <p:cNvPr id="7" name="Slide Number Placeholder 6"/>
          <p:cNvSpPr>
            <a:spLocks noGrp="1"/>
          </p:cNvSpPr>
          <p:nvPr>
            <p:ph type="sldNum" sz="quarter" idx="12"/>
          </p:nvPr>
        </p:nvSpPr>
        <p:spPr/>
        <p:txBody>
          <a:bodyPr/>
          <a:lstStyle/>
          <a:p>
            <a:fld id="{23792438-C45E-4F8F-8E10-AC885C382FF9}" type="slidenum">
              <a:rPr lang="en-US" smtClean="0"/>
              <a:pPr/>
              <a:t>31</a:t>
            </a:fld>
            <a:endParaRPr lang="en-US"/>
          </a:p>
        </p:txBody>
      </p:sp>
      <p:pic>
        <p:nvPicPr>
          <p:cNvPr id="56322" name="Picture 2"/>
          <p:cNvPicPr>
            <a:picLocks noChangeAspect="1" noChangeArrowheads="1"/>
          </p:cNvPicPr>
          <p:nvPr/>
        </p:nvPicPr>
        <p:blipFill>
          <a:blip r:embed="rId2"/>
          <a:srcRect/>
          <a:stretch>
            <a:fillRect/>
          </a:stretch>
        </p:blipFill>
        <p:spPr bwMode="auto">
          <a:xfrm flipH="1">
            <a:off x="6095999" y="1332724"/>
            <a:ext cx="3048001" cy="457200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cSld>
  <p:clrMapOvr>
    <a:masterClrMapping/>
  </p:clrMapOvr>
  <p:transition>
    <p:split orient="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lstStyle/>
          <a:p>
            <a:pPr algn="ctr"/>
            <a:r>
              <a:rPr lang="en-US" dirty="0" smtClean="0"/>
              <a:t>Electronic caries monitor</a:t>
            </a:r>
            <a:endParaRPr lang="en-US" dirty="0"/>
          </a:p>
        </p:txBody>
      </p:sp>
      <p:sp>
        <p:nvSpPr>
          <p:cNvPr id="4" name="Slide Number Placeholder 3"/>
          <p:cNvSpPr>
            <a:spLocks noGrp="1"/>
          </p:cNvSpPr>
          <p:nvPr>
            <p:ph type="sldNum" sz="quarter" idx="12"/>
          </p:nvPr>
        </p:nvSpPr>
        <p:spPr/>
        <p:txBody>
          <a:bodyPr/>
          <a:lstStyle/>
          <a:p>
            <a:fld id="{23792438-C45E-4F8F-8E10-AC885C382FF9}" type="slidenum">
              <a:rPr lang="en-US" smtClean="0"/>
              <a:pPr/>
              <a:t>32</a:t>
            </a:fld>
            <a:endParaRPr lang="en-US"/>
          </a:p>
        </p:txBody>
      </p:sp>
      <p:pic>
        <p:nvPicPr>
          <p:cNvPr id="5" name="Picture 2"/>
          <p:cNvPicPr>
            <a:picLocks noGrp="1" noChangeAspect="1" noChangeArrowheads="1"/>
          </p:cNvPicPr>
          <p:nvPr>
            <p:ph idx="1"/>
          </p:nvPr>
        </p:nvPicPr>
        <p:blipFill>
          <a:blip r:embed="rId2"/>
          <a:srcRect/>
          <a:stretch>
            <a:fillRect/>
          </a:stretch>
        </p:blipFill>
        <p:spPr bwMode="auto">
          <a:xfrm flipH="1">
            <a:off x="457200" y="1050364"/>
            <a:ext cx="7195330" cy="542346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04800" y="0"/>
            <a:ext cx="8153400" cy="1143000"/>
          </a:xfrm>
        </p:spPr>
        <p:txBody>
          <a:bodyPr>
            <a:normAutofit/>
          </a:bodyPr>
          <a:lstStyle/>
          <a:p>
            <a:r>
              <a:rPr lang="en-US" sz="4800" b="1" dirty="0" smtClean="0">
                <a:solidFill>
                  <a:srgbClr val="00B050"/>
                </a:solidFill>
                <a:latin typeface="Algerian" pitchFamily="82" charset="0"/>
              </a:rPr>
              <a:t>       </a:t>
            </a:r>
            <a:r>
              <a:rPr lang="en-US" sz="4000" b="1" u="sng" dirty="0" smtClean="0">
                <a:solidFill>
                  <a:srgbClr val="00B050"/>
                </a:solidFill>
                <a:latin typeface="Algerian" pitchFamily="82" charset="0"/>
              </a:rPr>
              <a:t>CARIES </a:t>
            </a:r>
            <a:r>
              <a:rPr lang="en-US" sz="4000" b="1" u="sng" dirty="0">
                <a:solidFill>
                  <a:srgbClr val="00B050"/>
                </a:solidFill>
                <a:latin typeface="Algerian" pitchFamily="82" charset="0"/>
              </a:rPr>
              <a:t>DETECTOR DYES</a:t>
            </a:r>
          </a:p>
        </p:txBody>
      </p:sp>
      <p:sp>
        <p:nvSpPr>
          <p:cNvPr id="53251" name="Rectangle 3"/>
          <p:cNvSpPr>
            <a:spLocks noGrp="1" noChangeArrowheads="1"/>
          </p:cNvSpPr>
          <p:nvPr>
            <p:ph idx="1"/>
          </p:nvPr>
        </p:nvSpPr>
        <p:spPr>
          <a:xfrm>
            <a:off x="76200" y="990600"/>
            <a:ext cx="7848600" cy="5638800"/>
          </a:xfrm>
        </p:spPr>
        <p:txBody>
          <a:bodyPr>
            <a:normAutofit lnSpcReduction="10000"/>
          </a:bodyPr>
          <a:lstStyle/>
          <a:p>
            <a:pPr>
              <a:buNone/>
            </a:pPr>
            <a:r>
              <a:rPr lang="en-US" sz="2600" dirty="0" smtClean="0">
                <a:solidFill>
                  <a:schemeClr val="tx2"/>
                </a:solidFill>
              </a:rPr>
              <a:t>Principle:</a:t>
            </a:r>
          </a:p>
          <a:p>
            <a:pPr>
              <a:buNone/>
            </a:pPr>
            <a:r>
              <a:rPr lang="en-US" sz="2600" dirty="0" smtClean="0">
                <a:solidFill>
                  <a:schemeClr val="tx2"/>
                </a:solidFill>
              </a:rPr>
              <a:t>Increased porosity</a:t>
            </a:r>
            <a:r>
              <a:rPr lang="en-US" sz="2600" dirty="0" smtClean="0">
                <a:solidFill>
                  <a:schemeClr val="tx2"/>
                </a:solidFill>
                <a:sym typeface="Wingdings" pitchFamily="2" charset="2"/>
              </a:rPr>
              <a:t></a:t>
            </a:r>
            <a:r>
              <a:rPr lang="en-US" sz="2600" dirty="0" smtClean="0">
                <a:solidFill>
                  <a:schemeClr val="tx2"/>
                </a:solidFill>
              </a:rPr>
              <a:t> through the development of capillary like micro voids- is earliest change in carious lesion</a:t>
            </a:r>
          </a:p>
          <a:p>
            <a:pPr>
              <a:lnSpc>
                <a:spcPct val="90000"/>
              </a:lnSpc>
              <a:buFont typeface="Wingdings" pitchFamily="2" charset="2"/>
              <a:buNone/>
            </a:pPr>
            <a:endParaRPr lang="en-US" sz="3600" dirty="0" smtClean="0">
              <a:solidFill>
                <a:schemeClr val="tx2"/>
              </a:solidFill>
            </a:endParaRPr>
          </a:p>
          <a:p>
            <a:pPr>
              <a:lnSpc>
                <a:spcPct val="90000"/>
              </a:lnSpc>
              <a:buFont typeface="Wingdings" pitchFamily="2" charset="2"/>
              <a:buNone/>
            </a:pPr>
            <a:r>
              <a:rPr lang="en-US" sz="2800" u="sng" dirty="0" smtClean="0">
                <a:solidFill>
                  <a:schemeClr val="tx1"/>
                </a:solidFill>
              </a:rPr>
              <a:t>For </a:t>
            </a:r>
            <a:r>
              <a:rPr lang="en-US" sz="2800" u="sng" dirty="0">
                <a:solidFill>
                  <a:schemeClr val="tx1"/>
                </a:solidFill>
              </a:rPr>
              <a:t>Enamel </a:t>
            </a:r>
            <a:r>
              <a:rPr lang="en-US" sz="2800" u="sng" dirty="0" smtClean="0">
                <a:solidFill>
                  <a:schemeClr val="tx1"/>
                </a:solidFill>
              </a:rPr>
              <a:t>caries</a:t>
            </a:r>
            <a:r>
              <a:rPr lang="en-US" dirty="0" smtClean="0">
                <a:solidFill>
                  <a:schemeClr val="tx2"/>
                </a:solidFill>
              </a:rPr>
              <a:t>:  </a:t>
            </a:r>
            <a:r>
              <a:rPr lang="en-US" dirty="0" smtClean="0">
                <a:solidFill>
                  <a:schemeClr val="tx2"/>
                </a:solidFill>
              </a:rPr>
              <a:t>   </a:t>
            </a:r>
            <a:r>
              <a:rPr lang="en-US" sz="2200" dirty="0" smtClean="0">
                <a:solidFill>
                  <a:schemeClr val="tx2"/>
                </a:solidFill>
              </a:rPr>
              <a:t>CALCEIN</a:t>
            </a:r>
          </a:p>
          <a:p>
            <a:pPr>
              <a:lnSpc>
                <a:spcPct val="90000"/>
              </a:lnSpc>
              <a:buFont typeface="Wingdings" pitchFamily="2" charset="2"/>
              <a:buNone/>
            </a:pPr>
            <a:r>
              <a:rPr lang="en-US" sz="2200" dirty="0" smtClean="0">
                <a:solidFill>
                  <a:schemeClr val="tx2"/>
                </a:solidFill>
              </a:rPr>
              <a:t>			    	      </a:t>
            </a:r>
            <a:r>
              <a:rPr lang="en-US" sz="2200" dirty="0" smtClean="0">
                <a:solidFill>
                  <a:schemeClr val="tx2"/>
                </a:solidFill>
              </a:rPr>
              <a:t> ZYGLO </a:t>
            </a:r>
            <a:endParaRPr lang="en-US" sz="2200" dirty="0" smtClean="0">
              <a:solidFill>
                <a:schemeClr val="tx2"/>
              </a:solidFill>
            </a:endParaRPr>
          </a:p>
          <a:p>
            <a:pPr>
              <a:lnSpc>
                <a:spcPct val="90000"/>
              </a:lnSpc>
              <a:buFont typeface="Wingdings" pitchFamily="2" charset="2"/>
              <a:buNone/>
            </a:pPr>
            <a:r>
              <a:rPr lang="en-US" sz="2200" dirty="0" smtClean="0">
                <a:solidFill>
                  <a:schemeClr val="tx2"/>
                </a:solidFill>
              </a:rPr>
              <a:t>			    	       </a:t>
            </a:r>
            <a:r>
              <a:rPr lang="en-US" sz="2200" dirty="0" smtClean="0">
                <a:solidFill>
                  <a:schemeClr val="tx2"/>
                </a:solidFill>
              </a:rPr>
              <a:t>ZL-22</a:t>
            </a:r>
            <a:endParaRPr lang="en-US" sz="2200" dirty="0">
              <a:solidFill>
                <a:schemeClr val="tx2"/>
              </a:solidFill>
            </a:endParaRPr>
          </a:p>
          <a:p>
            <a:pPr>
              <a:lnSpc>
                <a:spcPct val="90000"/>
              </a:lnSpc>
              <a:buFont typeface="Wingdings" pitchFamily="2" charset="2"/>
              <a:buNone/>
            </a:pPr>
            <a:r>
              <a:rPr lang="en-US" dirty="0">
                <a:solidFill>
                  <a:schemeClr val="tx2"/>
                </a:solidFill>
              </a:rPr>
              <a:t>                       	</a:t>
            </a:r>
          </a:p>
          <a:p>
            <a:pPr>
              <a:lnSpc>
                <a:spcPct val="90000"/>
              </a:lnSpc>
              <a:buNone/>
            </a:pPr>
            <a:r>
              <a:rPr lang="en-US" sz="2800" u="sng" dirty="0" smtClean="0">
                <a:solidFill>
                  <a:srgbClr val="FFFF00"/>
                </a:solidFill>
              </a:rPr>
              <a:t>For </a:t>
            </a:r>
            <a:r>
              <a:rPr lang="en-US" sz="2800" u="sng" dirty="0">
                <a:solidFill>
                  <a:srgbClr val="FFFF00"/>
                </a:solidFill>
              </a:rPr>
              <a:t>Dentin </a:t>
            </a:r>
            <a:r>
              <a:rPr lang="en-US" sz="2800" u="sng" dirty="0" smtClean="0">
                <a:solidFill>
                  <a:srgbClr val="FFFF00"/>
                </a:solidFill>
              </a:rPr>
              <a:t>caries</a:t>
            </a:r>
            <a:r>
              <a:rPr lang="en-US" sz="2800" dirty="0" smtClean="0">
                <a:solidFill>
                  <a:schemeClr val="tx2"/>
                </a:solidFill>
              </a:rPr>
              <a:t>:</a:t>
            </a:r>
          </a:p>
          <a:p>
            <a:pPr>
              <a:lnSpc>
                <a:spcPct val="90000"/>
              </a:lnSpc>
              <a:buNone/>
            </a:pPr>
            <a:r>
              <a:rPr lang="en-US" sz="2200" dirty="0" smtClean="0">
                <a:solidFill>
                  <a:schemeClr val="tx2"/>
                </a:solidFill>
              </a:rPr>
              <a:t>                0.5</a:t>
            </a:r>
            <a:r>
              <a:rPr lang="en-US" sz="2200" dirty="0" smtClean="0">
                <a:solidFill>
                  <a:schemeClr val="tx2"/>
                </a:solidFill>
              </a:rPr>
              <a:t>% FUSCHIN</a:t>
            </a:r>
            <a:endParaRPr lang="en-US" sz="2200" dirty="0">
              <a:solidFill>
                <a:schemeClr val="tx2"/>
              </a:solidFill>
            </a:endParaRPr>
          </a:p>
          <a:p>
            <a:pPr>
              <a:lnSpc>
                <a:spcPct val="90000"/>
              </a:lnSpc>
              <a:buFont typeface="Wingdings" pitchFamily="2" charset="2"/>
              <a:buNone/>
            </a:pPr>
            <a:r>
              <a:rPr lang="en-US" sz="2200" dirty="0">
                <a:solidFill>
                  <a:schemeClr val="tx2"/>
                </a:solidFill>
              </a:rPr>
              <a:t>	</a:t>
            </a:r>
            <a:r>
              <a:rPr lang="en-US" sz="2200" dirty="0" smtClean="0">
                <a:solidFill>
                  <a:schemeClr val="tx2"/>
                </a:solidFill>
              </a:rPr>
              <a:t>           1</a:t>
            </a:r>
            <a:r>
              <a:rPr lang="en-US" sz="2200" dirty="0" smtClean="0">
                <a:solidFill>
                  <a:schemeClr val="tx2"/>
                </a:solidFill>
              </a:rPr>
              <a:t>% ACID </a:t>
            </a:r>
            <a:r>
              <a:rPr lang="en-US" sz="2200" dirty="0">
                <a:solidFill>
                  <a:schemeClr val="tx2"/>
                </a:solidFill>
              </a:rPr>
              <a:t>RED </a:t>
            </a:r>
            <a:r>
              <a:rPr lang="en-US" sz="2200" dirty="0" smtClean="0">
                <a:solidFill>
                  <a:schemeClr val="tx2"/>
                </a:solidFill>
              </a:rPr>
              <a:t>SOLUTION IN </a:t>
            </a:r>
            <a:r>
              <a:rPr lang="en-US" sz="2200" dirty="0" smtClean="0">
                <a:solidFill>
                  <a:schemeClr val="tx2"/>
                </a:solidFill>
              </a:rPr>
              <a:t>0.2% PROPHYLENE GLYCOL </a:t>
            </a:r>
            <a:endParaRPr lang="en-US" sz="2200" dirty="0">
              <a:solidFill>
                <a:schemeClr val="tx2"/>
              </a:solidFill>
            </a:endParaRPr>
          </a:p>
          <a:p>
            <a:pPr>
              <a:lnSpc>
                <a:spcPct val="90000"/>
              </a:lnSpc>
              <a:buFont typeface="Wingdings" pitchFamily="2" charset="2"/>
              <a:buNone/>
            </a:pPr>
            <a:r>
              <a:rPr lang="en-US" sz="2200" dirty="0">
                <a:solidFill>
                  <a:schemeClr val="tx2"/>
                </a:solidFill>
              </a:rPr>
              <a:t>		</a:t>
            </a:r>
            <a:r>
              <a:rPr lang="en-US" sz="2200" dirty="0" smtClean="0">
                <a:solidFill>
                  <a:schemeClr val="tx2"/>
                </a:solidFill>
              </a:rPr>
              <a:t>  </a:t>
            </a:r>
            <a:r>
              <a:rPr lang="en-US" sz="2200" dirty="0" smtClean="0">
                <a:solidFill>
                  <a:schemeClr val="tx2"/>
                </a:solidFill>
              </a:rPr>
              <a:t>A</a:t>
            </a:r>
            <a:r>
              <a:rPr lang="en-US" sz="2200" dirty="0" smtClean="0">
                <a:solidFill>
                  <a:schemeClr val="tx2"/>
                </a:solidFill>
              </a:rPr>
              <a:t>MINO </a:t>
            </a:r>
            <a:r>
              <a:rPr lang="en-US" sz="2200" dirty="0">
                <a:solidFill>
                  <a:schemeClr val="tx2"/>
                </a:solidFill>
              </a:rPr>
              <a:t>ACRIDINE </a:t>
            </a:r>
          </a:p>
          <a:p>
            <a:pPr>
              <a:lnSpc>
                <a:spcPct val="90000"/>
              </a:lnSpc>
            </a:pPr>
            <a:endParaRPr lang="en-US" dirty="0"/>
          </a:p>
          <a:p>
            <a:pPr>
              <a:lnSpc>
                <a:spcPct val="90000"/>
              </a:lnSpc>
            </a:pPr>
            <a:endParaRPr lang="en-US" dirty="0"/>
          </a:p>
        </p:txBody>
      </p:sp>
      <p:sp>
        <p:nvSpPr>
          <p:cNvPr id="4" name="Slide Number Placeholder 3"/>
          <p:cNvSpPr>
            <a:spLocks noGrp="1"/>
          </p:cNvSpPr>
          <p:nvPr>
            <p:ph type="sldNum" sz="quarter" idx="12"/>
          </p:nvPr>
        </p:nvSpPr>
        <p:spPr/>
        <p:txBody>
          <a:bodyPr/>
          <a:lstStyle/>
          <a:p>
            <a:fld id="{23792438-C45E-4F8F-8E10-AC885C382FF9}" type="slidenum">
              <a:rPr lang="en-US" smtClean="0"/>
              <a:pPr/>
              <a:t>33</a:t>
            </a:fld>
            <a:endParaRPr lang="en-US"/>
          </a:p>
        </p:txBody>
      </p:sp>
      <p:pic>
        <p:nvPicPr>
          <p:cNvPr id="2" name="Picture 1"/>
          <p:cNvPicPr>
            <a:picLocks noChangeAspect="1"/>
          </p:cNvPicPr>
          <p:nvPr/>
        </p:nvPicPr>
        <p:blipFill>
          <a:blip r:embed="rId2"/>
          <a:stretch>
            <a:fillRect/>
          </a:stretch>
        </p:blipFill>
        <p:spPr>
          <a:xfrm>
            <a:off x="5257800" y="2886075"/>
            <a:ext cx="2466975" cy="1847850"/>
          </a:xfrm>
          <a:prstGeom prst="rect">
            <a:avLst/>
          </a:prstGeom>
        </p:spPr>
      </p:pic>
    </p:spTree>
  </p:cSld>
  <p:clrMapOvr>
    <a:masterClrMapping/>
  </p:clrMapOvr>
  <p:transition>
    <p:pull dir="l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09600" y="457200"/>
            <a:ext cx="9144000" cy="1447800"/>
          </a:xfrm>
        </p:spPr>
        <p:txBody>
          <a:bodyPr>
            <a:normAutofit/>
          </a:bodyPr>
          <a:lstStyle/>
          <a:p>
            <a:pPr algn="ctr"/>
            <a:r>
              <a:rPr lang="en-US" sz="4800" dirty="0" smtClean="0">
                <a:solidFill>
                  <a:schemeClr val="hlink"/>
                </a:solidFill>
                <a:latin typeface="Algerian" pitchFamily="82" charset="0"/>
              </a:rPr>
              <a:t> </a:t>
            </a:r>
            <a:r>
              <a:rPr lang="en-US" sz="4400" b="1" u="sng" dirty="0" smtClean="0">
                <a:solidFill>
                  <a:srgbClr val="92D050"/>
                </a:solidFill>
                <a:latin typeface="Algerian" pitchFamily="82" charset="0"/>
              </a:rPr>
              <a:t>FLUORESCENCE  </a:t>
            </a:r>
            <a:r>
              <a:rPr lang="en-US" sz="4800" b="1" u="sng" dirty="0" smtClean="0">
                <a:solidFill>
                  <a:srgbClr val="92D050"/>
                </a:solidFill>
                <a:latin typeface="Algerian" pitchFamily="82" charset="0"/>
              </a:rPr>
              <a:t>technique </a:t>
            </a:r>
            <a:endParaRPr lang="en-US" sz="6000" b="1" u="sng" dirty="0">
              <a:solidFill>
                <a:srgbClr val="92D050"/>
              </a:solidFill>
              <a:latin typeface="Algerian" pitchFamily="82" charset="0"/>
            </a:endParaRPr>
          </a:p>
        </p:txBody>
      </p:sp>
      <p:sp>
        <p:nvSpPr>
          <p:cNvPr id="55299" name="Rectangle 3"/>
          <p:cNvSpPr>
            <a:spLocks noGrp="1" noChangeArrowheads="1"/>
          </p:cNvSpPr>
          <p:nvPr>
            <p:ph idx="1"/>
          </p:nvPr>
        </p:nvSpPr>
        <p:spPr>
          <a:xfrm>
            <a:off x="228600" y="4876799"/>
            <a:ext cx="8610600" cy="1560513"/>
          </a:xfrm>
        </p:spPr>
        <p:txBody>
          <a:bodyPr/>
          <a:lstStyle/>
          <a:p>
            <a:pPr algn="just">
              <a:buNone/>
            </a:pPr>
            <a:endParaRPr lang="en-US" dirty="0" smtClean="0"/>
          </a:p>
          <a:p>
            <a:pPr algn="just"/>
            <a:endParaRPr lang="en-US" dirty="0" smtClean="0"/>
          </a:p>
          <a:p>
            <a:pPr algn="just">
              <a:buNone/>
            </a:pPr>
            <a:r>
              <a:rPr lang="en-US" sz="3600" dirty="0" smtClean="0"/>
              <a:t>    </a:t>
            </a:r>
            <a:endParaRPr lang="en-US" sz="3600" dirty="0"/>
          </a:p>
        </p:txBody>
      </p:sp>
      <p:sp>
        <p:nvSpPr>
          <p:cNvPr id="7" name="Slide Number Placeholder 6"/>
          <p:cNvSpPr>
            <a:spLocks noGrp="1"/>
          </p:cNvSpPr>
          <p:nvPr>
            <p:ph type="sldNum" sz="quarter" idx="12"/>
          </p:nvPr>
        </p:nvSpPr>
        <p:spPr/>
        <p:txBody>
          <a:bodyPr/>
          <a:lstStyle/>
          <a:p>
            <a:fld id="{23792438-C45E-4F8F-8E10-AC885C382FF9}" type="slidenum">
              <a:rPr lang="en-US" smtClean="0"/>
              <a:pPr/>
              <a:t>34</a:t>
            </a:fld>
            <a:endParaRPr lang="en-US"/>
          </a:p>
        </p:txBody>
      </p:sp>
      <p:sp>
        <p:nvSpPr>
          <p:cNvPr id="4" name="Rectangle 3"/>
          <p:cNvSpPr/>
          <p:nvPr/>
        </p:nvSpPr>
        <p:spPr>
          <a:xfrm>
            <a:off x="1981200" y="2514600"/>
            <a:ext cx="5248553" cy="461665"/>
          </a:xfrm>
          <a:prstGeom prst="rect">
            <a:avLst/>
          </a:prstGeom>
        </p:spPr>
        <p:txBody>
          <a:bodyPr wrap="none">
            <a:spAutoFit/>
          </a:bodyPr>
          <a:lstStyle/>
          <a:p>
            <a:r>
              <a:rPr lang="en-US" sz="2400" b="1" u="sng" dirty="0" smtClean="0">
                <a:solidFill>
                  <a:srgbClr val="0070C0"/>
                </a:solidFill>
                <a:latin typeface="Algerian" pitchFamily="82" charset="0"/>
              </a:rPr>
              <a:t>Visible light fluorescence—QLF</a:t>
            </a:r>
            <a:endParaRPr lang="en-US" sz="2400" dirty="0">
              <a:solidFill>
                <a:srgbClr val="0070C0"/>
              </a:solidFill>
            </a:endParaRPr>
          </a:p>
        </p:txBody>
      </p:sp>
      <p:sp>
        <p:nvSpPr>
          <p:cNvPr id="5" name="Rectangle 4"/>
          <p:cNvSpPr/>
          <p:nvPr/>
        </p:nvSpPr>
        <p:spPr>
          <a:xfrm>
            <a:off x="1828800" y="3048000"/>
            <a:ext cx="5556329" cy="461665"/>
          </a:xfrm>
          <a:prstGeom prst="rect">
            <a:avLst/>
          </a:prstGeom>
        </p:spPr>
        <p:txBody>
          <a:bodyPr wrap="none">
            <a:spAutoFit/>
          </a:bodyPr>
          <a:lstStyle/>
          <a:p>
            <a:pPr algn="ctr"/>
            <a:r>
              <a:rPr lang="en-US" sz="2400" b="1" dirty="0" smtClean="0">
                <a:solidFill>
                  <a:srgbClr val="0070C0"/>
                </a:solidFill>
                <a:latin typeface="Algerian" pitchFamily="82" charset="0"/>
              </a:rPr>
              <a:t> </a:t>
            </a:r>
            <a:r>
              <a:rPr lang="en-US" sz="2400" b="1" u="sng" dirty="0" smtClean="0">
                <a:solidFill>
                  <a:srgbClr val="0070C0"/>
                </a:solidFill>
                <a:latin typeface="Algerian" pitchFamily="82" charset="0"/>
              </a:rPr>
              <a:t>Laser fluorescence—</a:t>
            </a:r>
            <a:r>
              <a:rPr lang="en-US" sz="2400" b="1" u="sng" dirty="0" err="1" smtClean="0">
                <a:solidFill>
                  <a:srgbClr val="0070C0"/>
                </a:solidFill>
                <a:latin typeface="Algerian" pitchFamily="82" charset="0"/>
              </a:rPr>
              <a:t>DIAGNODent</a:t>
            </a:r>
            <a:endParaRPr lang="en-US" sz="2400" dirty="0">
              <a:solidFill>
                <a:srgbClr val="0070C0"/>
              </a:solidFill>
            </a:endParaRPr>
          </a:p>
        </p:txBody>
      </p:sp>
      <p:pic>
        <p:nvPicPr>
          <p:cNvPr id="36866" name="Picture 2"/>
          <p:cNvPicPr>
            <a:picLocks noChangeAspect="1" noChangeArrowheads="1"/>
          </p:cNvPicPr>
          <p:nvPr/>
        </p:nvPicPr>
        <p:blipFill>
          <a:blip r:embed="rId2"/>
          <a:srcRect/>
          <a:stretch>
            <a:fillRect/>
          </a:stretch>
        </p:blipFill>
        <p:spPr bwMode="auto">
          <a:xfrm>
            <a:off x="1909761" y="3798839"/>
            <a:ext cx="5481639" cy="2449561"/>
          </a:xfrm>
          <a:prstGeom prst="rect">
            <a:avLst/>
          </a:prstGeom>
          <a:noFill/>
          <a:ln w="9525">
            <a:noFill/>
            <a:miter lim="800000"/>
            <a:headEnd/>
            <a:tailEnd/>
          </a:ln>
          <a:effectLst/>
        </p:spPr>
      </p:pic>
    </p:spTree>
  </p:cSld>
  <p:clrMapOvr>
    <a:masterClrMapping/>
  </p:clrMapOvr>
  <p:transition>
    <p:wedg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u="sng" dirty="0" smtClean="0">
                <a:solidFill>
                  <a:srgbClr val="92D050"/>
                </a:solidFill>
                <a:latin typeface="Algerian" pitchFamily="82" charset="0"/>
              </a:rPr>
              <a:t>Visible light fluorescence—QLF</a:t>
            </a:r>
            <a:r>
              <a:rPr lang="en-US" sz="3200" dirty="0" smtClean="0">
                <a:solidFill>
                  <a:srgbClr val="92D050"/>
                </a:solidFill>
              </a:rPr>
              <a:t/>
            </a:r>
            <a:br>
              <a:rPr lang="en-US" sz="3200" dirty="0" smtClean="0">
                <a:solidFill>
                  <a:srgbClr val="92D050"/>
                </a:solidFill>
              </a:rPr>
            </a:br>
            <a:endParaRPr lang="en-US" dirty="0">
              <a:solidFill>
                <a:srgbClr val="92D050"/>
              </a:solidFill>
            </a:endParaRP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23792438-C45E-4F8F-8E10-AC885C382FF9}"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5334000" cy="6477000"/>
          </a:xfrm>
        </p:spPr>
        <p:txBody>
          <a:bodyPr>
            <a:normAutofit/>
          </a:bodyPr>
          <a:lstStyle/>
          <a:p>
            <a:pPr>
              <a:buFont typeface="Arial" pitchFamily="34" charset="0"/>
              <a:buChar char="•"/>
            </a:pPr>
            <a:endParaRPr lang="en-US" sz="2400" dirty="0" smtClean="0">
              <a:solidFill>
                <a:srgbClr val="C00000"/>
              </a:solidFill>
            </a:endParaRPr>
          </a:p>
          <a:p>
            <a:pPr>
              <a:buNone/>
            </a:pPr>
            <a:r>
              <a:rPr lang="en-US" sz="2400" dirty="0" smtClean="0">
                <a:solidFill>
                  <a:srgbClr val="FFFF00"/>
                </a:solidFill>
              </a:rPr>
              <a:t>Quantitative light-induced fluorescence (QLF)</a:t>
            </a:r>
          </a:p>
          <a:p>
            <a:pPr>
              <a:buFont typeface="Arial" pitchFamily="34" charset="0"/>
              <a:buChar char="•"/>
            </a:pPr>
            <a:r>
              <a:rPr lang="en-US" sz="2400" dirty="0" smtClean="0">
                <a:solidFill>
                  <a:srgbClr val="C00000"/>
                </a:solidFill>
              </a:rPr>
              <a:t> </a:t>
            </a:r>
            <a:endParaRPr lang="en-US" sz="2400" dirty="0" smtClean="0"/>
          </a:p>
        </p:txBody>
      </p:sp>
      <p:sp>
        <p:nvSpPr>
          <p:cNvPr id="8" name="Slide Number Placeholder 7"/>
          <p:cNvSpPr>
            <a:spLocks noGrp="1"/>
          </p:cNvSpPr>
          <p:nvPr>
            <p:ph type="sldNum" sz="quarter" idx="12"/>
          </p:nvPr>
        </p:nvSpPr>
        <p:spPr/>
        <p:txBody>
          <a:bodyPr/>
          <a:lstStyle/>
          <a:p>
            <a:fld id="{23792438-C45E-4F8F-8E10-AC885C382FF9}" type="slidenum">
              <a:rPr lang="en-US" smtClean="0"/>
              <a:pPr/>
              <a:t>36</a:t>
            </a:fld>
            <a:endParaRPr lang="en-US"/>
          </a:p>
        </p:txBody>
      </p:sp>
      <p:pic>
        <p:nvPicPr>
          <p:cNvPr id="37891" name="Picture 3"/>
          <p:cNvPicPr>
            <a:picLocks noChangeAspect="1" noChangeArrowheads="1"/>
          </p:cNvPicPr>
          <p:nvPr/>
        </p:nvPicPr>
        <p:blipFill>
          <a:blip r:embed="rId2"/>
          <a:srcRect/>
          <a:stretch>
            <a:fillRect/>
          </a:stretch>
        </p:blipFill>
        <p:spPr bwMode="auto">
          <a:xfrm>
            <a:off x="2015179" y="1669510"/>
            <a:ext cx="3276600" cy="5010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228600"/>
            <a:ext cx="7772400" cy="6245352"/>
          </a:xfrm>
        </p:spPr>
        <p:txBody>
          <a:bodyPr>
            <a:normAutofit/>
          </a:bodyPr>
          <a:lstStyle/>
          <a:p>
            <a:pPr algn="just">
              <a:buFont typeface="Arial" panose="020B0604020202020204" pitchFamily="34" charset="0"/>
              <a:buChar char="•"/>
            </a:pPr>
            <a:endParaRPr lang="en-US" dirty="0">
              <a:solidFill>
                <a:schemeClr val="tx1"/>
              </a:solidFill>
            </a:endParaRPr>
          </a:p>
        </p:txBody>
      </p:sp>
      <p:sp>
        <p:nvSpPr>
          <p:cNvPr id="5" name="Slide Number Placeholder 4"/>
          <p:cNvSpPr>
            <a:spLocks noGrp="1"/>
          </p:cNvSpPr>
          <p:nvPr>
            <p:ph type="sldNum" sz="quarter" idx="12"/>
          </p:nvPr>
        </p:nvSpPr>
        <p:spPr/>
        <p:txBody>
          <a:bodyPr/>
          <a:lstStyle/>
          <a:p>
            <a:fld id="{23792438-C45E-4F8F-8E10-AC885C382FF9}" type="slidenum">
              <a:rPr lang="en-US" smtClean="0"/>
              <a:pPr/>
              <a:t>37</a:t>
            </a:fld>
            <a:endParaRPr lang="en-US"/>
          </a:p>
        </p:txBody>
      </p:sp>
      <p:pic>
        <p:nvPicPr>
          <p:cNvPr id="38914" name="Picture 2"/>
          <p:cNvPicPr>
            <a:picLocks noChangeAspect="1" noChangeArrowheads="1"/>
          </p:cNvPicPr>
          <p:nvPr/>
        </p:nvPicPr>
        <p:blipFill>
          <a:blip r:embed="rId2"/>
          <a:srcRect/>
          <a:stretch>
            <a:fillRect/>
          </a:stretch>
        </p:blipFill>
        <p:spPr bwMode="auto">
          <a:xfrm>
            <a:off x="282908" y="1219200"/>
            <a:ext cx="7032292" cy="45132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Algerian" pitchFamily="82" charset="0"/>
              </a:rPr>
              <a:t>Laser fluorescence—</a:t>
            </a:r>
            <a:r>
              <a:rPr lang="en-US" u="sng" dirty="0" err="1" smtClean="0">
                <a:latin typeface="Algerian" pitchFamily="82" charset="0"/>
              </a:rPr>
              <a:t>DIAGNODent</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23792438-C45E-4F8F-8E10-AC885C382FF9}" type="slidenum">
              <a:rPr lang="en-US" smtClean="0"/>
              <a:pPr/>
              <a:t>38</a:t>
            </a:fld>
            <a:endParaRPr lang="en-US"/>
          </a:p>
        </p:txBody>
      </p:sp>
      <p:pic>
        <p:nvPicPr>
          <p:cNvPr id="39938" name="Picture 2"/>
          <p:cNvPicPr>
            <a:picLocks noChangeAspect="1" noChangeArrowheads="1"/>
          </p:cNvPicPr>
          <p:nvPr/>
        </p:nvPicPr>
        <p:blipFill>
          <a:blip r:embed="rId2"/>
          <a:srcRect/>
          <a:stretch>
            <a:fillRect/>
          </a:stretch>
        </p:blipFill>
        <p:spPr bwMode="auto">
          <a:xfrm>
            <a:off x="3209925" y="1066800"/>
            <a:ext cx="3571875" cy="2647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Laser Fluorescence</a:t>
            </a:r>
            <a:endParaRPr lang="en-US" dirty="0"/>
          </a:p>
        </p:txBody>
      </p:sp>
      <p:sp>
        <p:nvSpPr>
          <p:cNvPr id="3" name="Content Placeholder 2"/>
          <p:cNvSpPr>
            <a:spLocks noGrp="1"/>
          </p:cNvSpPr>
          <p:nvPr>
            <p:ph idx="1"/>
          </p:nvPr>
        </p:nvSpPr>
        <p:spPr/>
        <p:txBody>
          <a:bodyPr>
            <a:normAutofit/>
          </a:bodyPr>
          <a:lstStyle/>
          <a:p>
            <a:pPr lvl="0"/>
            <a:r>
              <a:rPr lang="en-US" dirty="0" smtClean="0">
                <a:solidFill>
                  <a:schemeClr val="tx1"/>
                </a:solidFill>
              </a:rPr>
              <a:t>Use of fluorescence for detection dates back 1929, when Benedict observed that normal teeth fluoresce under UV illumination</a:t>
            </a:r>
            <a:r>
              <a:rPr lang="en-US" dirty="0" smtClean="0">
                <a:solidFill>
                  <a:schemeClr val="tx1"/>
                </a:solidFill>
              </a:rPr>
              <a:t>.</a:t>
            </a:r>
          </a:p>
          <a:p>
            <a:pPr marL="0" lvl="0" indent="0">
              <a:buNone/>
            </a:pPr>
            <a:endParaRPr lang="en-US" dirty="0" smtClean="0">
              <a:solidFill>
                <a:schemeClr val="tx1"/>
              </a:solidFill>
            </a:endParaRPr>
          </a:p>
          <a:p>
            <a:pPr lvl="0"/>
            <a:r>
              <a:rPr lang="en-US" dirty="0" smtClean="0">
                <a:solidFill>
                  <a:schemeClr val="tx1"/>
                </a:solidFill>
              </a:rPr>
              <a:t>Aids in the detection of </a:t>
            </a:r>
            <a:r>
              <a:rPr lang="en-US" dirty="0" err="1" smtClean="0">
                <a:solidFill>
                  <a:schemeClr val="tx1"/>
                </a:solidFill>
              </a:rPr>
              <a:t>occlusal</a:t>
            </a:r>
            <a:r>
              <a:rPr lang="en-US" dirty="0" smtClean="0">
                <a:solidFill>
                  <a:schemeClr val="tx1"/>
                </a:solidFill>
              </a:rPr>
              <a:t> caries</a:t>
            </a:r>
          </a:p>
        </p:txBody>
      </p:sp>
      <p:sp>
        <p:nvSpPr>
          <p:cNvPr id="5" name="Slide Number Placeholder 4"/>
          <p:cNvSpPr>
            <a:spLocks noGrp="1"/>
          </p:cNvSpPr>
          <p:nvPr>
            <p:ph type="sldNum" sz="quarter" idx="12"/>
          </p:nvPr>
        </p:nvSpPr>
        <p:spPr/>
        <p:txBody>
          <a:bodyPr/>
          <a:lstStyle/>
          <a:p>
            <a:fld id="{23792438-C45E-4F8F-8E10-AC885C382FF9}" type="slidenum">
              <a:rPr lang="en-US" smtClean="0"/>
              <a:pPr/>
              <a:t>39</a:t>
            </a:fld>
            <a:endParaRPr 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normAutofit/>
          </a:bodyPr>
          <a:lstStyle/>
          <a:p>
            <a:pPr algn="ctr"/>
            <a:r>
              <a:rPr lang="en-US" sz="3200" b="1" u="sng" dirty="0" smtClean="0">
                <a:latin typeface="Algerian" pitchFamily="82" charset="0"/>
              </a:rPr>
              <a:t>Need for diagnosis</a:t>
            </a:r>
            <a:endParaRPr lang="en-US" sz="3200" b="1" u="sng" dirty="0">
              <a:latin typeface="Algerian" pitchFamily="82" charset="0"/>
            </a:endParaRPr>
          </a:p>
        </p:txBody>
      </p:sp>
      <p:sp>
        <p:nvSpPr>
          <p:cNvPr id="3" name="Content Placeholder 2"/>
          <p:cNvSpPr>
            <a:spLocks noGrp="1"/>
          </p:cNvSpPr>
          <p:nvPr>
            <p:ph idx="1"/>
          </p:nvPr>
        </p:nvSpPr>
        <p:spPr/>
        <p:txBody>
          <a:bodyPr/>
          <a:lstStyle/>
          <a:p>
            <a:pPr>
              <a:buFont typeface="Wingdings" panose="05000000000000000000" pitchFamily="2" charset="2"/>
              <a:buNone/>
            </a:pPr>
            <a:r>
              <a:rPr lang="en-US" sz="2400" dirty="0">
                <a:solidFill>
                  <a:schemeClr val="tx1"/>
                </a:solidFill>
              </a:rPr>
              <a:t>Why is diagnosis important?</a:t>
            </a:r>
          </a:p>
          <a:p>
            <a:pPr>
              <a:buFont typeface="Wingdings" panose="05000000000000000000" pitchFamily="2" charset="2"/>
              <a:buNone/>
            </a:pPr>
            <a:endParaRPr lang="en-US" sz="2400" dirty="0">
              <a:solidFill>
                <a:schemeClr val="tx1"/>
              </a:solidFill>
            </a:endParaRPr>
          </a:p>
          <a:p>
            <a:r>
              <a:rPr lang="en-US" sz="2400" dirty="0">
                <a:solidFill>
                  <a:schemeClr val="tx1"/>
                </a:solidFill>
              </a:rPr>
              <a:t>Forms the basis of treatment decision.</a:t>
            </a:r>
          </a:p>
          <a:p>
            <a:pPr>
              <a:buFont typeface="Wingdings" panose="05000000000000000000" pitchFamily="2" charset="2"/>
              <a:buNone/>
            </a:pPr>
            <a:endParaRPr lang="en-US" sz="2400" dirty="0">
              <a:solidFill>
                <a:schemeClr val="tx1"/>
              </a:solidFill>
            </a:endParaRPr>
          </a:p>
          <a:p>
            <a:r>
              <a:rPr lang="en-US" sz="2400" dirty="0">
                <a:solidFill>
                  <a:schemeClr val="tx1"/>
                </a:solidFill>
              </a:rPr>
              <a:t>Enables to advice and inform the patient.</a:t>
            </a:r>
          </a:p>
          <a:p>
            <a:pPr>
              <a:buFont typeface="Wingdings" panose="05000000000000000000" pitchFamily="2" charset="2"/>
              <a:buNone/>
            </a:pPr>
            <a:endParaRPr lang="en-US" sz="2400" dirty="0">
              <a:solidFill>
                <a:schemeClr val="tx1"/>
              </a:solidFill>
            </a:endParaRPr>
          </a:p>
          <a:p>
            <a:r>
              <a:rPr lang="en-US" sz="2400" dirty="0">
                <a:solidFill>
                  <a:schemeClr val="tx1"/>
                </a:solidFill>
              </a:rPr>
              <a:t>At population level it  advices health service planners.</a:t>
            </a:r>
          </a:p>
          <a:p>
            <a:pPr marL="0" indent="0">
              <a:buNone/>
            </a:pPr>
            <a:endParaRPr lang="en-US" sz="2400" dirty="0"/>
          </a:p>
        </p:txBody>
      </p:sp>
      <p:sp>
        <p:nvSpPr>
          <p:cNvPr id="4" name="Slide Number Placeholder 3"/>
          <p:cNvSpPr>
            <a:spLocks noGrp="1"/>
          </p:cNvSpPr>
          <p:nvPr>
            <p:ph type="sldNum" sz="quarter" idx="12"/>
          </p:nvPr>
        </p:nvSpPr>
        <p:spPr/>
        <p:txBody>
          <a:bodyPr/>
          <a:lstStyle/>
          <a:p>
            <a:fld id="{23792438-C45E-4F8F-8E10-AC885C382FF9}" type="slidenum">
              <a:rPr lang="en-US" smtClean="0"/>
              <a:pPr/>
              <a:t>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57200"/>
            <a:ext cx="6477000" cy="6016752"/>
          </a:xfrm>
        </p:spPr>
        <p:txBody>
          <a:bodyPr>
            <a:normAutofit/>
          </a:bodyPr>
          <a:lstStyle/>
          <a:p>
            <a:r>
              <a:rPr lang="en-US" dirty="0" err="1" smtClean="0"/>
              <a:t>DIAGNODent</a:t>
            </a:r>
            <a:r>
              <a:rPr lang="en-US" dirty="0" smtClean="0"/>
              <a:t> (DD) instrument (</a:t>
            </a:r>
            <a:r>
              <a:rPr lang="en-US" dirty="0" err="1" smtClean="0"/>
              <a:t>KaVo</a:t>
            </a:r>
            <a:r>
              <a:rPr lang="en-US" dirty="0" smtClean="0"/>
              <a:t>, Germany</a:t>
            </a:r>
            <a:r>
              <a:rPr lang="en-US" dirty="0" smtClean="0"/>
              <a:t>)</a:t>
            </a:r>
            <a:endParaRPr lang="en-US" dirty="0" smtClean="0"/>
          </a:p>
        </p:txBody>
      </p:sp>
      <p:sp>
        <p:nvSpPr>
          <p:cNvPr id="6" name="Slide Number Placeholder 5"/>
          <p:cNvSpPr>
            <a:spLocks noGrp="1"/>
          </p:cNvSpPr>
          <p:nvPr>
            <p:ph type="sldNum" sz="quarter" idx="12"/>
          </p:nvPr>
        </p:nvSpPr>
        <p:spPr/>
        <p:txBody>
          <a:bodyPr/>
          <a:lstStyle/>
          <a:p>
            <a:fld id="{23792438-C45E-4F8F-8E10-AC885C382FF9}" type="slidenum">
              <a:rPr lang="en-US" smtClean="0"/>
              <a:pPr/>
              <a:t>40</a:t>
            </a:fld>
            <a:endParaRPr lang="en-US"/>
          </a:p>
        </p:txBody>
      </p:sp>
      <p:pic>
        <p:nvPicPr>
          <p:cNvPr id="59394" name="Picture 2"/>
          <p:cNvPicPr>
            <a:picLocks noChangeAspect="1" noChangeArrowheads="1"/>
          </p:cNvPicPr>
          <p:nvPr/>
        </p:nvPicPr>
        <p:blipFill>
          <a:blip r:embed="rId2"/>
          <a:srcRect/>
          <a:stretch>
            <a:fillRect/>
          </a:stretch>
        </p:blipFill>
        <p:spPr bwMode="auto">
          <a:xfrm>
            <a:off x="1447800" y="1981200"/>
            <a:ext cx="5486400" cy="342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525" y="152400"/>
            <a:ext cx="7386638" cy="4497387"/>
          </a:xfrm>
        </p:spPr>
        <p:txBody>
          <a:bodyPr/>
          <a:lstStyle/>
          <a:p>
            <a:pPr lvl="0">
              <a:lnSpc>
                <a:spcPct val="150000"/>
              </a:lnSpc>
              <a:buFont typeface="Wingdings" panose="05000000000000000000" pitchFamily="2" charset="2"/>
              <a:buChar char="§"/>
            </a:pPr>
            <a:r>
              <a:rPr lang="en-US" dirty="0" smtClean="0"/>
              <a:t>9 to 99</a:t>
            </a:r>
            <a:r>
              <a:rPr lang="en-US" dirty="0" smtClean="0"/>
              <a:t>. </a:t>
            </a:r>
          </a:p>
          <a:p>
            <a:pPr lvl="0">
              <a:lnSpc>
                <a:spcPct val="150000"/>
              </a:lnSpc>
              <a:buFont typeface="Wingdings" panose="05000000000000000000" pitchFamily="2" charset="2"/>
              <a:buChar char="§"/>
            </a:pPr>
            <a:r>
              <a:rPr lang="en-US" dirty="0" smtClean="0"/>
              <a:t>-9 indicates </a:t>
            </a:r>
            <a:r>
              <a:rPr lang="en-US" dirty="0" smtClean="0"/>
              <a:t>healthiest </a:t>
            </a:r>
            <a:r>
              <a:rPr lang="en-US" dirty="0" smtClean="0"/>
              <a:t>teeth</a:t>
            </a:r>
          </a:p>
          <a:p>
            <a:pPr lvl="0">
              <a:lnSpc>
                <a:spcPct val="150000"/>
              </a:lnSpc>
              <a:buFont typeface="Wingdings" panose="05000000000000000000" pitchFamily="2" charset="2"/>
              <a:buChar char="§"/>
            </a:pPr>
            <a:r>
              <a:rPr lang="en-US" dirty="0" smtClean="0"/>
              <a:t>0-10 </a:t>
            </a:r>
            <a:r>
              <a:rPr lang="en-US" dirty="0" smtClean="0">
                <a:sym typeface="Wingdings" pitchFamily="2" charset="2"/>
              </a:rPr>
              <a:t>sound tooth</a:t>
            </a:r>
          </a:p>
          <a:p>
            <a:pPr lvl="0">
              <a:lnSpc>
                <a:spcPct val="150000"/>
              </a:lnSpc>
              <a:buFont typeface="Wingdings" panose="05000000000000000000" pitchFamily="2" charset="2"/>
              <a:buChar char="§"/>
            </a:pPr>
            <a:r>
              <a:rPr lang="en-US" dirty="0" smtClean="0">
                <a:sym typeface="Wingdings" pitchFamily="2" charset="2"/>
              </a:rPr>
              <a:t>10-20 surface enamel caries</a:t>
            </a:r>
          </a:p>
          <a:p>
            <a:pPr lvl="0">
              <a:lnSpc>
                <a:spcPct val="150000"/>
              </a:lnSpc>
              <a:buFont typeface="Wingdings" panose="05000000000000000000" pitchFamily="2" charset="2"/>
              <a:buChar char="§"/>
            </a:pPr>
            <a:r>
              <a:rPr lang="en-US" dirty="0" smtClean="0">
                <a:sym typeface="Wingdings" pitchFamily="2" charset="2"/>
              </a:rPr>
              <a:t>20-30  deeper enamel caries</a:t>
            </a:r>
          </a:p>
          <a:p>
            <a:pPr lvl="0">
              <a:lnSpc>
                <a:spcPct val="150000"/>
              </a:lnSpc>
              <a:buFont typeface="Wingdings" panose="05000000000000000000" pitchFamily="2" charset="2"/>
              <a:buChar char="§"/>
            </a:pPr>
            <a:r>
              <a:rPr lang="en-US" dirty="0" smtClean="0">
                <a:sym typeface="Wingdings" pitchFamily="2" charset="2"/>
              </a:rPr>
              <a:t>&gt; 30  dentinal caries</a:t>
            </a:r>
            <a:endParaRPr lang="en-US" dirty="0" smtClean="0"/>
          </a:p>
          <a:p>
            <a:pPr>
              <a:lnSpc>
                <a:spcPct val="150000"/>
              </a:lnSpc>
              <a:buFont typeface="Wingdings" panose="05000000000000000000" pitchFamily="2" charset="2"/>
              <a:buChar char="§"/>
            </a:pPr>
            <a:endParaRPr lang="en-US" dirty="0"/>
          </a:p>
        </p:txBody>
      </p:sp>
      <p:sp>
        <p:nvSpPr>
          <p:cNvPr id="4" name="Slide Number Placeholder 3"/>
          <p:cNvSpPr>
            <a:spLocks noGrp="1"/>
          </p:cNvSpPr>
          <p:nvPr>
            <p:ph type="sldNum" sz="quarter" idx="12"/>
          </p:nvPr>
        </p:nvSpPr>
        <p:spPr/>
        <p:txBody>
          <a:bodyPr/>
          <a:lstStyle/>
          <a:p>
            <a:fld id="{23792438-C45E-4F8F-8E10-AC885C382FF9}"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sz="3200" b="1" dirty="0" smtClean="0">
                <a:latin typeface="Algerian" pitchFamily="82" charset="0"/>
              </a:rPr>
              <a:t>                         </a:t>
            </a:r>
            <a:r>
              <a:rPr lang="en-US" sz="3200" b="1" u="sng" dirty="0" smtClean="0">
                <a:latin typeface="Algerian" pitchFamily="82" charset="0"/>
              </a:rPr>
              <a:t>DIAGNODENT</a:t>
            </a:r>
            <a:endParaRPr lang="en-US" dirty="0"/>
          </a:p>
        </p:txBody>
      </p:sp>
      <p:sp>
        <p:nvSpPr>
          <p:cNvPr id="3" name="Content Placeholder 2"/>
          <p:cNvSpPr>
            <a:spLocks noGrp="1"/>
          </p:cNvSpPr>
          <p:nvPr>
            <p:ph idx="1"/>
          </p:nvPr>
        </p:nvSpPr>
        <p:spPr>
          <a:xfrm>
            <a:off x="457200" y="1600200"/>
            <a:ext cx="5943600" cy="4873752"/>
          </a:xfrm>
        </p:spPr>
        <p:txBody>
          <a:bodyPr/>
          <a:lstStyle/>
          <a:p>
            <a:pPr>
              <a:buFont typeface="Wingdings" pitchFamily="2" charset="2"/>
              <a:buChar char="q"/>
            </a:pPr>
            <a:endParaRPr lang="en-US" sz="2400" dirty="0"/>
          </a:p>
        </p:txBody>
      </p:sp>
      <p:sp>
        <p:nvSpPr>
          <p:cNvPr id="5" name="Slide Number Placeholder 4"/>
          <p:cNvSpPr>
            <a:spLocks noGrp="1"/>
          </p:cNvSpPr>
          <p:nvPr>
            <p:ph type="sldNum" sz="quarter" idx="12"/>
          </p:nvPr>
        </p:nvSpPr>
        <p:spPr/>
        <p:txBody>
          <a:bodyPr/>
          <a:lstStyle/>
          <a:p>
            <a:fld id="{23792438-C45E-4F8F-8E10-AC885C382FF9}" type="slidenum">
              <a:rPr lang="en-US" smtClean="0"/>
              <a:pPr/>
              <a:t>42</a:t>
            </a:fld>
            <a:endParaRPr lang="en-US"/>
          </a:p>
        </p:txBody>
      </p:sp>
      <p:pic>
        <p:nvPicPr>
          <p:cNvPr id="4" name="Picture 9" descr="diagnodent_pen"/>
          <p:cNvPicPr>
            <a:picLocks noChangeAspect="1" noChangeArrowheads="1"/>
          </p:cNvPicPr>
          <p:nvPr/>
        </p:nvPicPr>
        <p:blipFill>
          <a:blip r:embed="rId2"/>
          <a:srcRect/>
          <a:stretch>
            <a:fillRect/>
          </a:stretch>
        </p:blipFill>
        <p:spPr bwMode="auto">
          <a:xfrm rot="7714497">
            <a:off x="681964" y="2883394"/>
            <a:ext cx="5770765" cy="174191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lvl="0">
              <a:buNone/>
            </a:pPr>
            <a:r>
              <a:rPr lang="en-US" dirty="0" smtClean="0"/>
              <a:t>Limitations: </a:t>
            </a:r>
          </a:p>
          <a:p>
            <a:pPr lvl="0">
              <a:buFont typeface="Arial" panose="020B0604020202020204" pitchFamily="34" charset="0"/>
              <a:buChar char="•"/>
            </a:pPr>
            <a:r>
              <a:rPr lang="en-US" dirty="0" smtClean="0">
                <a:solidFill>
                  <a:schemeClr val="tx1"/>
                </a:solidFill>
              </a:rPr>
              <a:t>Cannot determine the depth of lesion.</a:t>
            </a:r>
          </a:p>
          <a:p>
            <a:pPr lvl="0">
              <a:buFont typeface="Arial" panose="020B0604020202020204" pitchFamily="34" charset="0"/>
              <a:buChar char="•"/>
            </a:pPr>
            <a:r>
              <a:rPr lang="en-US" dirty="0" smtClean="0">
                <a:solidFill>
                  <a:schemeClr val="tx1"/>
                </a:solidFill>
              </a:rPr>
              <a:t>Reading may alter due presence of food debris, plaque.</a:t>
            </a:r>
          </a:p>
          <a:p>
            <a:pPr lvl="0">
              <a:buFont typeface="Arial" panose="020B0604020202020204" pitchFamily="34" charset="0"/>
              <a:buChar char="•"/>
            </a:pPr>
            <a:r>
              <a:rPr lang="en-US" dirty="0" smtClean="0">
                <a:solidFill>
                  <a:schemeClr val="tx1"/>
                </a:solidFill>
              </a:rPr>
              <a:t>Not able to detect recurrent caries. </a:t>
            </a:r>
            <a:endParaRPr lang="en-US" dirty="0" smtClean="0">
              <a:solidFill>
                <a:schemeClr val="tx1"/>
              </a:solidFill>
            </a:endParaRPr>
          </a:p>
          <a:p>
            <a:pPr lvl="0">
              <a:buFont typeface="Arial" panose="020B0604020202020204" pitchFamily="34" charset="0"/>
              <a:buChar char="•"/>
            </a:pPr>
            <a:r>
              <a:rPr lang="en-US" dirty="0" smtClean="0">
                <a:solidFill>
                  <a:schemeClr val="tx1"/>
                </a:solidFill>
              </a:rPr>
              <a:t>Reading </a:t>
            </a:r>
            <a:r>
              <a:rPr lang="en-US" dirty="0" smtClean="0">
                <a:solidFill>
                  <a:schemeClr val="tx1"/>
                </a:solidFill>
              </a:rPr>
              <a:t>changes at different angulations of probe tip. </a:t>
            </a:r>
          </a:p>
          <a:p>
            <a:pPr lvl="0">
              <a:buFont typeface="Arial" panose="020B0604020202020204" pitchFamily="34" charset="0"/>
              <a:buChar char="•"/>
            </a:pPr>
            <a:r>
              <a:rPr lang="en-US" dirty="0" smtClean="0">
                <a:solidFill>
                  <a:schemeClr val="tx1"/>
                </a:solidFill>
              </a:rPr>
              <a:t>Caries indicator dyes cannot be used simultaneously with </a:t>
            </a:r>
            <a:r>
              <a:rPr lang="en-US" dirty="0" err="1" smtClean="0">
                <a:solidFill>
                  <a:schemeClr val="tx1"/>
                </a:solidFill>
              </a:rPr>
              <a:t>diagnodent</a:t>
            </a:r>
            <a:r>
              <a:rPr lang="en-US" dirty="0" smtClean="0">
                <a:solidFill>
                  <a:schemeClr val="tx1"/>
                </a:solidFill>
              </a:rPr>
              <a:t>.</a:t>
            </a:r>
          </a:p>
        </p:txBody>
      </p:sp>
      <p:sp>
        <p:nvSpPr>
          <p:cNvPr id="5" name="Slide Number Placeholder 4"/>
          <p:cNvSpPr>
            <a:spLocks noGrp="1"/>
          </p:cNvSpPr>
          <p:nvPr>
            <p:ph type="sldNum" sz="quarter" idx="12"/>
          </p:nvPr>
        </p:nvSpPr>
        <p:spPr/>
        <p:txBody>
          <a:bodyPr/>
          <a:lstStyle/>
          <a:p>
            <a:fld id="{23792438-C45E-4F8F-8E10-AC885C382FF9}" type="slidenum">
              <a:rPr lang="en-US" smtClean="0"/>
              <a:pPr/>
              <a:t>43</a:t>
            </a:fld>
            <a:endParaRPr 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Ultrasound techniques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23792438-C45E-4F8F-8E10-AC885C382FF9}"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28600"/>
            <a:ext cx="7848600" cy="6245352"/>
          </a:xfrm>
        </p:spPr>
        <p:txBody>
          <a:bodyPr>
            <a:normAutofit/>
          </a:bodyPr>
          <a:lstStyle/>
          <a:p>
            <a:pPr marL="0" indent="0">
              <a:buNone/>
            </a:pPr>
            <a:r>
              <a:rPr lang="en-US" b="1" dirty="0" smtClean="0">
                <a:solidFill>
                  <a:schemeClr val="tx1"/>
                </a:solidFill>
              </a:rPr>
              <a:t>Ultrasonic </a:t>
            </a:r>
            <a:r>
              <a:rPr lang="en-US" b="1" dirty="0" smtClean="0">
                <a:solidFill>
                  <a:schemeClr val="tx1"/>
                </a:solidFill>
              </a:rPr>
              <a:t>Caries Detector (UCD)</a:t>
            </a:r>
            <a:endParaRPr lang="en-US" dirty="0" smtClean="0">
              <a:solidFill>
                <a:schemeClr val="tx1"/>
              </a:solidFill>
            </a:endParaRPr>
          </a:p>
        </p:txBody>
      </p:sp>
      <p:sp>
        <p:nvSpPr>
          <p:cNvPr id="4" name="Slide Number Placeholder 3"/>
          <p:cNvSpPr>
            <a:spLocks noGrp="1"/>
          </p:cNvSpPr>
          <p:nvPr>
            <p:ph type="sldNum" sz="quarter" idx="12"/>
          </p:nvPr>
        </p:nvSpPr>
        <p:spPr/>
        <p:txBody>
          <a:bodyPr/>
          <a:lstStyle/>
          <a:p>
            <a:fld id="{23792438-C45E-4F8F-8E10-AC885C382FF9}" type="slidenum">
              <a:rPr lang="en-US" smtClean="0"/>
              <a:pPr/>
              <a:t>45</a:t>
            </a:fld>
            <a:endParaRPr lang="en-US"/>
          </a:p>
        </p:txBody>
      </p:sp>
      <p:pic>
        <p:nvPicPr>
          <p:cNvPr id="2" name="Picture 1"/>
          <p:cNvPicPr>
            <a:picLocks noChangeAspect="1"/>
          </p:cNvPicPr>
          <p:nvPr/>
        </p:nvPicPr>
        <p:blipFill>
          <a:blip r:embed="rId2"/>
          <a:stretch>
            <a:fillRect/>
          </a:stretch>
        </p:blipFill>
        <p:spPr>
          <a:xfrm>
            <a:off x="1295400" y="1124717"/>
            <a:ext cx="5257800" cy="534923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3"/>
          <p:cNvSpPr>
            <a:spLocks noGrp="1" noChangeArrowheads="1"/>
          </p:cNvSpPr>
          <p:nvPr>
            <p:ph type="body" idx="4294967295"/>
          </p:nvPr>
        </p:nvSpPr>
        <p:spPr>
          <a:xfrm>
            <a:off x="457200" y="304800"/>
            <a:ext cx="8229600" cy="6248400"/>
          </a:xfrm>
        </p:spPr>
        <p:txBody>
          <a:bodyPr/>
          <a:lstStyle/>
          <a:p>
            <a:pPr eaLnBrk="1" hangingPunct="1">
              <a:buFont typeface="Wingdings 2" panose="05020102010507070707" pitchFamily="18" charset="2"/>
              <a:buNone/>
            </a:pPr>
            <a:endParaRPr lang="en-US" sz="3000" smtClean="0">
              <a:solidFill>
                <a:srgbClr val="800000"/>
              </a:solidFill>
              <a:latin typeface="Times New Roman" panose="02020603050405020304" pitchFamily="18" charset="0"/>
            </a:endParaRPr>
          </a:p>
          <a:p>
            <a:pPr eaLnBrk="1" hangingPunct="1">
              <a:buFont typeface="Wingdings 2" panose="05020102010507070707" pitchFamily="18" charset="2"/>
              <a:buNone/>
            </a:pPr>
            <a:r>
              <a:rPr lang="en-US" sz="3000" smtClean="0">
                <a:solidFill>
                  <a:srgbClr val="800000"/>
                </a:solidFill>
                <a:latin typeface="Times New Roman" panose="02020603050405020304" pitchFamily="18" charset="0"/>
              </a:rPr>
              <a:t>CARIES ACTIVITY</a:t>
            </a:r>
          </a:p>
          <a:p>
            <a:pPr eaLnBrk="1" hangingPunct="1">
              <a:buFont typeface="Wingdings 2" panose="05020102010507070707" pitchFamily="18" charset="2"/>
              <a:buNone/>
            </a:pPr>
            <a:endParaRPr lang="en-US" sz="3000" smtClean="0">
              <a:solidFill>
                <a:srgbClr val="800000"/>
              </a:solidFill>
              <a:latin typeface="Times New Roman" panose="02020603050405020304" pitchFamily="18" charset="0"/>
            </a:endParaRPr>
          </a:p>
          <a:p>
            <a:pPr eaLnBrk="1" hangingPunct="1"/>
            <a:r>
              <a:rPr lang="en-US" sz="2800" smtClean="0">
                <a:solidFill>
                  <a:srgbClr val="800080"/>
                </a:solidFill>
                <a:latin typeface="Times New Roman" panose="02020603050405020304" pitchFamily="18" charset="0"/>
              </a:rPr>
              <a:t>Caries activity is a measure of speed of progression of a carious lesion.</a:t>
            </a:r>
          </a:p>
          <a:p>
            <a:pPr eaLnBrk="1" hangingPunct="1">
              <a:buFont typeface="Wingdings 2" panose="05020102010507070707" pitchFamily="18" charset="2"/>
              <a:buNone/>
            </a:pPr>
            <a:endParaRPr lang="en-US" sz="3000" smtClean="0">
              <a:solidFill>
                <a:srgbClr val="800080"/>
              </a:solidFill>
              <a:latin typeface="Times New Roman" panose="02020603050405020304" pitchFamily="18" charset="0"/>
            </a:endParaRPr>
          </a:p>
          <a:p>
            <a:pPr eaLnBrk="1" hangingPunct="1">
              <a:buFont typeface="Wingdings 2" panose="05020102010507070707" pitchFamily="18" charset="2"/>
              <a:buNone/>
            </a:pPr>
            <a:r>
              <a:rPr lang="en-US" sz="3000" smtClean="0">
                <a:solidFill>
                  <a:srgbClr val="800000"/>
                </a:solidFill>
                <a:latin typeface="Times New Roman" panose="02020603050405020304" pitchFamily="18" charset="0"/>
              </a:rPr>
              <a:t>CARIES SUSCEPTIBILITY</a:t>
            </a:r>
          </a:p>
          <a:p>
            <a:pPr eaLnBrk="1" hangingPunct="1">
              <a:buFont typeface="Wingdings 2" panose="05020102010507070707" pitchFamily="18" charset="2"/>
              <a:buNone/>
            </a:pPr>
            <a:r>
              <a:rPr lang="en-US" smtClean="0">
                <a:latin typeface="Times New Roman" panose="02020603050405020304" pitchFamily="18" charset="0"/>
              </a:rPr>
              <a:t>    </a:t>
            </a:r>
            <a:r>
              <a:rPr lang="en-US" sz="2800" smtClean="0">
                <a:solidFill>
                  <a:srgbClr val="990033"/>
                </a:solidFill>
                <a:latin typeface="Times New Roman" panose="02020603050405020304" pitchFamily="18" charset="0"/>
              </a:rPr>
              <a:t>Refers to the inherent tendency of the host &amp; target tissue, the tooth to be affected by the carious process</a:t>
            </a:r>
          </a:p>
          <a:p>
            <a:pPr lvl="1" eaLnBrk="1" hangingPunct="1">
              <a:buFont typeface="Wingdings 2" panose="05020102010507070707" pitchFamily="18" charset="2"/>
              <a:buNone/>
            </a:pPr>
            <a:endParaRPr lang="en-US" sz="2800" smtClean="0">
              <a:solidFill>
                <a:srgbClr val="990033"/>
              </a:solidFill>
              <a:latin typeface="Times New Roman" panose="02020603050405020304" pitchFamily="18" charset="0"/>
            </a:endParaRPr>
          </a:p>
        </p:txBody>
      </p:sp>
    </p:spTree>
    <p:extLst>
      <p:ext uri="{BB962C8B-B14F-4D97-AF65-F5344CB8AC3E}">
        <p14:creationId xmlns:p14="http://schemas.microsoft.com/office/powerpoint/2010/main" val="884888328"/>
      </p:ext>
    </p:extLst>
  </p:cSld>
  <p:clrMapOvr>
    <a:masterClrMapping/>
  </p:clrMapOvr>
  <p:transition spd="med">
    <p:comb/>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p:cNvSpPr>
          <p:nvPr>
            <p:ph type="title"/>
          </p:nvPr>
        </p:nvSpPr>
        <p:spPr>
          <a:xfrm>
            <a:off x="457200" y="704850"/>
            <a:ext cx="8229600" cy="438150"/>
          </a:xfrm>
        </p:spPr>
        <p:txBody>
          <a:bodyPr/>
          <a:lstStyle/>
          <a:p>
            <a:pPr eaLnBrk="1" hangingPunct="1"/>
            <a:r>
              <a:rPr lang="en-US" sz="4600" smtClean="0"/>
              <a:t>Various caries activity tests :</a:t>
            </a:r>
          </a:p>
        </p:txBody>
      </p:sp>
      <p:sp>
        <p:nvSpPr>
          <p:cNvPr id="390147" name="Rectangle 3"/>
          <p:cNvSpPr>
            <a:spLocks noGrp="1"/>
          </p:cNvSpPr>
          <p:nvPr>
            <p:ph type="body" idx="1"/>
          </p:nvPr>
        </p:nvSpPr>
        <p:spPr>
          <a:xfrm>
            <a:off x="457200" y="1143000"/>
            <a:ext cx="8229600" cy="5151438"/>
          </a:xfrm>
        </p:spPr>
        <p:txBody>
          <a:bodyPr/>
          <a:lstStyle/>
          <a:p>
            <a:pPr eaLnBrk="1" hangingPunct="1">
              <a:buClr>
                <a:srgbClr val="990000"/>
              </a:buClr>
              <a:buFont typeface="Wingdings 2" panose="05020102010507070707" pitchFamily="18" charset="2"/>
              <a:buChar char="A"/>
            </a:pPr>
            <a:r>
              <a:rPr lang="en-US" sz="2400" smtClean="0">
                <a:solidFill>
                  <a:srgbClr val="990033"/>
                </a:solidFill>
              </a:rPr>
              <a:t>Lactobacillus colony test</a:t>
            </a:r>
          </a:p>
          <a:p>
            <a:pPr eaLnBrk="1" hangingPunct="1">
              <a:buClr>
                <a:srgbClr val="990000"/>
              </a:buClr>
              <a:buFont typeface="Wingdings 2" panose="05020102010507070707" pitchFamily="18" charset="2"/>
              <a:buChar char="A"/>
            </a:pPr>
            <a:r>
              <a:rPr lang="en-US" sz="2400" smtClean="0">
                <a:solidFill>
                  <a:srgbClr val="990033"/>
                </a:solidFill>
              </a:rPr>
              <a:t>Calorimetric synder test</a:t>
            </a:r>
          </a:p>
          <a:p>
            <a:pPr eaLnBrk="1" hangingPunct="1">
              <a:buClr>
                <a:srgbClr val="990000"/>
              </a:buClr>
              <a:buFont typeface="Wingdings 2" panose="05020102010507070707" pitchFamily="18" charset="2"/>
              <a:buChar char="A"/>
            </a:pPr>
            <a:r>
              <a:rPr lang="en-US" sz="2400" smtClean="0">
                <a:solidFill>
                  <a:srgbClr val="990033"/>
                </a:solidFill>
              </a:rPr>
              <a:t>The Swab test</a:t>
            </a:r>
          </a:p>
          <a:p>
            <a:pPr eaLnBrk="1" hangingPunct="1">
              <a:buClr>
                <a:srgbClr val="990000"/>
              </a:buClr>
              <a:buFont typeface="Wingdings 2" panose="05020102010507070707" pitchFamily="18" charset="2"/>
              <a:buChar char="A"/>
            </a:pPr>
            <a:r>
              <a:rPr lang="en-US" sz="2400" smtClean="0">
                <a:solidFill>
                  <a:srgbClr val="990033"/>
                </a:solidFill>
              </a:rPr>
              <a:t>Salivary buffer capacity test</a:t>
            </a:r>
          </a:p>
          <a:p>
            <a:pPr eaLnBrk="1" hangingPunct="1">
              <a:buClr>
                <a:srgbClr val="990000"/>
              </a:buClr>
              <a:buFont typeface="Wingdings 2" panose="05020102010507070707" pitchFamily="18" charset="2"/>
              <a:buChar char="A"/>
            </a:pPr>
            <a:r>
              <a:rPr lang="en-US" sz="2400" smtClean="0">
                <a:solidFill>
                  <a:srgbClr val="990033"/>
                </a:solidFill>
              </a:rPr>
              <a:t>Enamel solubility/ susceptibility test</a:t>
            </a:r>
          </a:p>
          <a:p>
            <a:pPr eaLnBrk="1" hangingPunct="1">
              <a:buClr>
                <a:srgbClr val="990000"/>
              </a:buClr>
              <a:buFont typeface="Wingdings 2" panose="05020102010507070707" pitchFamily="18" charset="2"/>
              <a:buChar char="A"/>
            </a:pPr>
            <a:r>
              <a:rPr lang="en-US" sz="2400" smtClean="0">
                <a:solidFill>
                  <a:srgbClr val="990033"/>
                </a:solidFill>
              </a:rPr>
              <a:t>Salivary reductase test</a:t>
            </a:r>
          </a:p>
          <a:p>
            <a:pPr eaLnBrk="1" hangingPunct="1">
              <a:buClr>
                <a:srgbClr val="990000"/>
              </a:buClr>
              <a:buFont typeface="Wingdings 2" panose="05020102010507070707" pitchFamily="18" charset="2"/>
              <a:buChar char="A"/>
            </a:pPr>
            <a:r>
              <a:rPr lang="en-US" sz="2400" smtClean="0">
                <a:solidFill>
                  <a:srgbClr val="990033"/>
                </a:solidFill>
              </a:rPr>
              <a:t>Alban test</a:t>
            </a:r>
          </a:p>
          <a:p>
            <a:pPr eaLnBrk="1" hangingPunct="1">
              <a:buClr>
                <a:srgbClr val="990000"/>
              </a:buClr>
              <a:buFont typeface="Wingdings 2" panose="05020102010507070707" pitchFamily="18" charset="2"/>
              <a:buChar char="A"/>
            </a:pPr>
            <a:r>
              <a:rPr lang="en-US" sz="2400" smtClean="0">
                <a:solidFill>
                  <a:srgbClr val="990033"/>
                </a:solidFill>
              </a:rPr>
              <a:t>Streptococcus mutans screening test</a:t>
            </a:r>
          </a:p>
          <a:p>
            <a:pPr eaLnBrk="1" hangingPunct="1">
              <a:buFont typeface="Wingdings 2" panose="05020102010507070707" pitchFamily="18" charset="2"/>
              <a:buNone/>
            </a:pPr>
            <a:r>
              <a:rPr lang="en-US" sz="2400" smtClean="0">
                <a:solidFill>
                  <a:srgbClr val="990033"/>
                </a:solidFill>
              </a:rPr>
              <a:t>   - plaque/tooth pick method</a:t>
            </a:r>
          </a:p>
          <a:p>
            <a:pPr eaLnBrk="1" hangingPunct="1">
              <a:buFont typeface="Wingdings 2" panose="05020102010507070707" pitchFamily="18" charset="2"/>
              <a:buNone/>
            </a:pPr>
            <a:r>
              <a:rPr lang="en-US" sz="2400" smtClean="0">
                <a:solidFill>
                  <a:srgbClr val="990033"/>
                </a:solidFill>
              </a:rPr>
              <a:t>   - saliva/tongue blade method</a:t>
            </a:r>
          </a:p>
          <a:p>
            <a:pPr eaLnBrk="1" hangingPunct="1">
              <a:buClr>
                <a:srgbClr val="990000"/>
              </a:buClr>
              <a:buFont typeface="Wingdings 2" panose="05020102010507070707" pitchFamily="18" charset="2"/>
              <a:buChar char="A"/>
            </a:pPr>
            <a:r>
              <a:rPr lang="en-US" sz="2400" smtClean="0">
                <a:solidFill>
                  <a:srgbClr val="990033"/>
                </a:solidFill>
              </a:rPr>
              <a:t>  Fod stick  calcium dissolution test</a:t>
            </a:r>
          </a:p>
          <a:p>
            <a:pPr eaLnBrk="1" hangingPunct="1">
              <a:buClr>
                <a:srgbClr val="990000"/>
              </a:buClr>
              <a:buFont typeface="Wingdings 2" panose="05020102010507070707" pitchFamily="18" charset="2"/>
              <a:buChar char="A"/>
            </a:pPr>
            <a:r>
              <a:rPr lang="en-US" sz="2400" smtClean="0">
                <a:solidFill>
                  <a:srgbClr val="990033"/>
                </a:solidFill>
              </a:rPr>
              <a:t>  Dewar test</a:t>
            </a:r>
          </a:p>
          <a:p>
            <a:pPr eaLnBrk="1" hangingPunct="1"/>
            <a:endParaRPr lang="en-US" sz="2400" smtClean="0">
              <a:solidFill>
                <a:srgbClr val="990033"/>
              </a:solidFill>
            </a:endParaRPr>
          </a:p>
        </p:txBody>
      </p:sp>
    </p:spTree>
    <p:extLst>
      <p:ext uri="{BB962C8B-B14F-4D97-AF65-F5344CB8AC3E}">
        <p14:creationId xmlns:p14="http://schemas.microsoft.com/office/powerpoint/2010/main" val="37313902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5529263" cy="3082925"/>
          </a:xfrm>
          <a:prstGeom prst="rect">
            <a:avLst/>
          </a:prstGeom>
          <a:noFill/>
          <a:ln>
            <a:noFill/>
          </a:ln>
          <a:effectLst>
            <a:outerShdw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86200"/>
            <a:ext cx="7488238" cy="2808288"/>
          </a:xfrm>
          <a:prstGeom prst="rect">
            <a:avLst/>
          </a:prstGeom>
          <a:noFill/>
          <a:ln>
            <a:noFill/>
          </a:ln>
          <a:effectLst>
            <a:outerShdw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1172" name="Rectangle 4"/>
          <p:cNvSpPr>
            <a:spLocks noGrp="1"/>
          </p:cNvSpPr>
          <p:nvPr>
            <p:ph type="title"/>
          </p:nvPr>
        </p:nvSpPr>
        <p:spPr>
          <a:xfrm>
            <a:off x="533400" y="152400"/>
            <a:ext cx="8153400" cy="685800"/>
          </a:xfrm>
        </p:spPr>
        <p:txBody>
          <a:bodyPr/>
          <a:lstStyle/>
          <a:p>
            <a:pPr eaLnBrk="1" hangingPunct="1"/>
            <a:r>
              <a:rPr lang="en-US" sz="3200" b="1" smtClean="0">
                <a:solidFill>
                  <a:srgbClr val="660066"/>
                </a:solidFill>
              </a:rPr>
              <a:t> Lactobacillus Colony Count Test ( Hadley , 1933)</a:t>
            </a:r>
          </a:p>
        </p:txBody>
      </p:sp>
    </p:spTree>
    <p:extLst>
      <p:ext uri="{BB962C8B-B14F-4D97-AF65-F5344CB8AC3E}">
        <p14:creationId xmlns:p14="http://schemas.microsoft.com/office/powerpoint/2010/main" val="1920041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p:cNvSpPr>
          <p:nvPr>
            <p:ph type="body" idx="1"/>
          </p:nvPr>
        </p:nvSpPr>
        <p:spPr>
          <a:xfrm>
            <a:off x="304800" y="304800"/>
            <a:ext cx="8305800" cy="6096000"/>
          </a:xfrm>
        </p:spPr>
        <p:txBody>
          <a:bodyPr/>
          <a:lstStyle/>
          <a:p>
            <a:pPr algn="ctr" eaLnBrk="1" hangingPunct="1">
              <a:buFont typeface="Wingdings 2" panose="05020102010507070707" pitchFamily="18" charset="2"/>
              <a:buNone/>
            </a:pPr>
            <a:endParaRPr lang="en-US" sz="2400" b="1" smtClean="0">
              <a:solidFill>
                <a:srgbClr val="990033"/>
              </a:solidFill>
              <a:cs typeface="Times New Roman" panose="02020603050405020304" pitchFamily="18" charset="0"/>
            </a:endParaRPr>
          </a:p>
          <a:p>
            <a:pPr algn="ctr" eaLnBrk="1" hangingPunct="1">
              <a:buFont typeface="Wingdings 2" panose="05020102010507070707" pitchFamily="18" charset="2"/>
              <a:buNone/>
            </a:pPr>
            <a:r>
              <a:rPr lang="en-US" sz="2400" b="1" smtClean="0">
                <a:solidFill>
                  <a:srgbClr val="990033"/>
                </a:solidFill>
                <a:cs typeface="Times New Roman" panose="02020603050405020304" pitchFamily="18" charset="0"/>
              </a:rPr>
              <a:t>LACTO BACILLUS COLONY COUNT</a:t>
            </a:r>
          </a:p>
          <a:p>
            <a:pPr algn="just" eaLnBrk="1" hangingPunct="1">
              <a:buFont typeface="Wingdings 2" panose="05020102010507070707" pitchFamily="18" charset="2"/>
              <a:buNone/>
            </a:pPr>
            <a:endParaRPr lang="en-US" sz="2400" b="1" smtClean="0">
              <a:solidFill>
                <a:srgbClr val="800000"/>
              </a:solidFill>
              <a:cs typeface="Times New Roman" panose="02020603050405020304" pitchFamily="18" charset="0"/>
            </a:endParaRPr>
          </a:p>
          <a:p>
            <a:pPr algn="just" eaLnBrk="1" hangingPunct="1">
              <a:buFont typeface="Wingdings 2" panose="05020102010507070707" pitchFamily="18" charset="2"/>
              <a:buNone/>
            </a:pPr>
            <a:r>
              <a:rPr lang="en-US" sz="2100" smtClean="0">
                <a:solidFill>
                  <a:srgbClr val="800000"/>
                </a:solidFill>
                <a:cs typeface="Times New Roman" panose="02020603050405020304" pitchFamily="18" charset="0"/>
              </a:rPr>
              <a:t>PROCEDURE:</a:t>
            </a:r>
            <a:r>
              <a:rPr lang="en-US" sz="2100" smtClean="0">
                <a:cs typeface="Times New Roman" panose="02020603050405020304" pitchFamily="18" charset="0"/>
              </a:rPr>
              <a:t> </a:t>
            </a:r>
          </a:p>
          <a:p>
            <a:pPr algn="just" eaLnBrk="1" hangingPunct="1">
              <a:buFont typeface="Wingdings 2" panose="05020102010507070707" pitchFamily="18" charset="2"/>
              <a:buNone/>
            </a:pPr>
            <a:r>
              <a:rPr lang="en-US" sz="2100" smtClean="0">
                <a:solidFill>
                  <a:srgbClr val="0000FF"/>
                </a:solidFill>
                <a:cs typeface="Times New Roman" panose="02020603050405020304" pitchFamily="18" charset="0"/>
              </a:rPr>
              <a:t>The no: of lactobacilli / c.c   of saliva  </a:t>
            </a:r>
          </a:p>
          <a:p>
            <a:pPr algn="just" eaLnBrk="1" hangingPunct="1">
              <a:buFont typeface="Wingdings 2" panose="05020102010507070707" pitchFamily="18" charset="2"/>
              <a:buNone/>
            </a:pPr>
            <a:r>
              <a:rPr lang="en-US" sz="2100" smtClean="0">
                <a:solidFill>
                  <a:srgbClr val="0000FF"/>
                </a:solidFill>
                <a:cs typeface="Times New Roman" panose="02020603050405020304" pitchFamily="18" charset="0"/>
              </a:rPr>
              <a:t>is then calculated</a:t>
            </a:r>
            <a:r>
              <a:rPr lang="en-US" sz="2100" smtClean="0">
                <a:cs typeface="Times New Roman" panose="02020603050405020304" pitchFamily="18" charset="0"/>
              </a:rPr>
              <a:t> </a:t>
            </a:r>
          </a:p>
          <a:p>
            <a:pPr algn="just" eaLnBrk="1" hangingPunct="1">
              <a:buFont typeface="Wingdings 2" panose="05020102010507070707" pitchFamily="18" charset="2"/>
              <a:buNone/>
            </a:pPr>
            <a:endParaRPr lang="en-US" sz="2100" smtClean="0">
              <a:solidFill>
                <a:srgbClr val="800000"/>
              </a:solidFill>
              <a:cs typeface="Times New Roman" panose="02020603050405020304" pitchFamily="18" charset="0"/>
            </a:endParaRPr>
          </a:p>
          <a:p>
            <a:pPr algn="just" eaLnBrk="1" hangingPunct="1">
              <a:buFont typeface="Wingdings 2" panose="05020102010507070707" pitchFamily="18" charset="2"/>
              <a:buNone/>
            </a:pPr>
            <a:r>
              <a:rPr lang="en-US" sz="2100" smtClean="0">
                <a:solidFill>
                  <a:srgbClr val="800000"/>
                </a:solidFill>
                <a:cs typeface="Times New Roman" panose="02020603050405020304" pitchFamily="18" charset="0"/>
              </a:rPr>
              <a:t>RESULTS:</a:t>
            </a:r>
            <a:r>
              <a:rPr lang="en-US" sz="2100" smtClean="0">
                <a:cs typeface="Times New Roman" panose="02020603050405020304" pitchFamily="18" charset="0"/>
              </a:rPr>
              <a:t> </a:t>
            </a:r>
          </a:p>
          <a:p>
            <a:pPr algn="just" eaLnBrk="1" hangingPunct="1">
              <a:lnSpc>
                <a:spcPct val="120000"/>
              </a:lnSpc>
              <a:buFont typeface="Wingdings 2" panose="05020102010507070707" pitchFamily="18" charset="2"/>
              <a:buNone/>
            </a:pPr>
            <a:r>
              <a:rPr lang="en-US" sz="2100" smtClean="0">
                <a:cs typeface="Times New Roman" panose="02020603050405020304" pitchFamily="18" charset="0"/>
              </a:rPr>
              <a:t>  </a:t>
            </a:r>
            <a:r>
              <a:rPr lang="en-US" sz="2100" smtClean="0">
                <a:solidFill>
                  <a:srgbClr val="008000"/>
                </a:solidFill>
                <a:cs typeface="Times New Roman" panose="02020603050405020304" pitchFamily="18" charset="0"/>
              </a:rPr>
              <a:t>No of lacto bacillus  per c.c                            Caries activity</a:t>
            </a:r>
          </a:p>
          <a:p>
            <a:pPr algn="just" eaLnBrk="1" hangingPunct="1">
              <a:lnSpc>
                <a:spcPct val="120000"/>
              </a:lnSpc>
              <a:buFont typeface="Wingdings 2" panose="05020102010507070707" pitchFamily="18" charset="2"/>
              <a:buNone/>
            </a:pPr>
            <a:r>
              <a:rPr lang="en-US" sz="2100" smtClean="0">
                <a:solidFill>
                  <a:srgbClr val="660066"/>
                </a:solidFill>
                <a:cs typeface="Times New Roman" panose="02020603050405020304" pitchFamily="18" charset="0"/>
              </a:rPr>
              <a:t>	 0-1000                                                              Little or none</a:t>
            </a:r>
          </a:p>
          <a:p>
            <a:pPr algn="just" eaLnBrk="1" hangingPunct="1">
              <a:lnSpc>
                <a:spcPct val="120000"/>
              </a:lnSpc>
              <a:buFont typeface="Wingdings 2" panose="05020102010507070707" pitchFamily="18" charset="2"/>
              <a:buNone/>
            </a:pPr>
            <a:r>
              <a:rPr lang="en-US" sz="2100" smtClean="0">
                <a:solidFill>
                  <a:srgbClr val="660066"/>
                </a:solidFill>
                <a:cs typeface="Times New Roman" panose="02020603050405020304" pitchFamily="18" charset="0"/>
              </a:rPr>
              <a:t>     1000- 5000                                                        Slight </a:t>
            </a:r>
          </a:p>
          <a:p>
            <a:pPr algn="just" eaLnBrk="1" hangingPunct="1">
              <a:lnSpc>
                <a:spcPct val="120000"/>
              </a:lnSpc>
              <a:buFont typeface="Wingdings 2" panose="05020102010507070707" pitchFamily="18" charset="2"/>
              <a:buNone/>
            </a:pPr>
            <a:r>
              <a:rPr lang="en-US" sz="2100" smtClean="0">
                <a:solidFill>
                  <a:srgbClr val="660066"/>
                </a:solidFill>
                <a:cs typeface="Times New Roman" panose="02020603050405020304" pitchFamily="18" charset="0"/>
              </a:rPr>
              <a:t>     5000-10,000                                                     Moderate</a:t>
            </a:r>
          </a:p>
          <a:p>
            <a:pPr algn="just" eaLnBrk="1" hangingPunct="1">
              <a:lnSpc>
                <a:spcPct val="120000"/>
              </a:lnSpc>
              <a:buFont typeface="Wingdings 2" panose="05020102010507070707" pitchFamily="18" charset="2"/>
              <a:buNone/>
            </a:pPr>
            <a:r>
              <a:rPr lang="en-US" sz="2100" smtClean="0">
                <a:solidFill>
                  <a:srgbClr val="660066"/>
                </a:solidFill>
                <a:cs typeface="Times New Roman" panose="02020603050405020304" pitchFamily="18" charset="0"/>
              </a:rPr>
              <a:t>     &gt;    10,000                                                         Marked</a:t>
            </a:r>
          </a:p>
          <a:p>
            <a:pPr algn="just" eaLnBrk="1" hangingPunct="1">
              <a:buFont typeface="Wingdings 2" panose="05020102010507070707" pitchFamily="18" charset="2"/>
              <a:buNone/>
            </a:pPr>
            <a:r>
              <a:rPr lang="en-US" sz="2100" smtClean="0">
                <a:solidFill>
                  <a:srgbClr val="660066"/>
                </a:solidFill>
                <a:cs typeface="Times New Roman" panose="02020603050405020304" pitchFamily="18" charset="0"/>
              </a:rPr>
              <a:t>	</a:t>
            </a:r>
          </a:p>
          <a:p>
            <a:pPr algn="just" eaLnBrk="1" hangingPunct="1">
              <a:buFont typeface="Wingdings 2" panose="05020102010507070707" pitchFamily="18" charset="2"/>
              <a:buNone/>
            </a:pPr>
            <a:endParaRPr lang="en-US" sz="2100" smtClean="0">
              <a:solidFill>
                <a:srgbClr val="660066"/>
              </a:solidFill>
            </a:endParaRPr>
          </a:p>
        </p:txBody>
      </p:sp>
      <p:pic>
        <p:nvPicPr>
          <p:cNvPr id="392195" name="Picture 4" descr="lactobacil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295400"/>
            <a:ext cx="3429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70126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00050" y="1295400"/>
            <a:ext cx="7524750" cy="5181600"/>
          </a:xfrm>
        </p:spPr>
        <p:txBody>
          <a:bodyPr>
            <a:normAutofit/>
          </a:bodyPr>
          <a:lstStyle/>
          <a:p>
            <a:pPr marL="457200" indent="-457200"/>
            <a:r>
              <a:rPr lang="en-US" sz="2400" b="1" dirty="0" smtClean="0">
                <a:solidFill>
                  <a:schemeClr val="tx1"/>
                </a:solidFill>
                <a:latin typeface="Bradley Hand ITC" pitchFamily="66" charset="0"/>
                <a:cs typeface="Aharoni" pitchFamily="2" charset="-79"/>
              </a:rPr>
              <a:t>     1. Identifying </a:t>
            </a:r>
            <a:r>
              <a:rPr lang="en-US" sz="2400" b="1" dirty="0">
                <a:solidFill>
                  <a:schemeClr val="tx1"/>
                </a:solidFill>
                <a:latin typeface="Bradley Hand ITC" pitchFamily="66" charset="0"/>
                <a:cs typeface="Aharoni" pitchFamily="2" charset="-79"/>
              </a:rPr>
              <a:t>those lesion that </a:t>
            </a:r>
            <a:r>
              <a:rPr lang="en-US" sz="2400" b="1" dirty="0" smtClean="0">
                <a:solidFill>
                  <a:schemeClr val="tx1"/>
                </a:solidFill>
                <a:latin typeface="Bradley Hand ITC" pitchFamily="66" charset="0"/>
                <a:cs typeface="Aharoni" pitchFamily="2" charset="-79"/>
              </a:rPr>
              <a:t>require nonsurgical</a:t>
            </a:r>
            <a:br>
              <a:rPr lang="en-US" sz="2400" b="1" dirty="0" smtClean="0">
                <a:solidFill>
                  <a:schemeClr val="tx1"/>
                </a:solidFill>
                <a:latin typeface="Bradley Hand ITC" pitchFamily="66" charset="0"/>
                <a:cs typeface="Aharoni" pitchFamily="2" charset="-79"/>
              </a:rPr>
            </a:br>
            <a:r>
              <a:rPr lang="en-US" sz="2400" b="1" dirty="0" smtClean="0">
                <a:solidFill>
                  <a:schemeClr val="tx1"/>
                </a:solidFill>
                <a:latin typeface="Bradley Hand ITC" pitchFamily="66" charset="0"/>
                <a:cs typeface="Aharoni" pitchFamily="2" charset="-79"/>
              </a:rPr>
              <a:t>   </a:t>
            </a:r>
            <a:r>
              <a:rPr lang="en-US" sz="2100" b="1" dirty="0" smtClean="0">
                <a:solidFill>
                  <a:schemeClr val="tx1"/>
                </a:solidFill>
                <a:latin typeface="Bradley Hand ITC" pitchFamily="66" charset="0"/>
                <a:cs typeface="Aharoni" pitchFamily="2" charset="-79"/>
              </a:rPr>
              <a:t>TREATMENT</a:t>
            </a:r>
            <a:br>
              <a:rPr lang="en-US" sz="2100" b="1" dirty="0" smtClean="0">
                <a:solidFill>
                  <a:schemeClr val="tx1"/>
                </a:solidFill>
                <a:latin typeface="Bradley Hand ITC" pitchFamily="66" charset="0"/>
                <a:cs typeface="Aharoni" pitchFamily="2" charset="-79"/>
              </a:rPr>
            </a:br>
            <a:r>
              <a:rPr lang="en-US" sz="2100" b="1" dirty="0" smtClean="0">
                <a:solidFill>
                  <a:schemeClr val="tx1"/>
                </a:solidFill>
                <a:latin typeface="Bradley Hand ITC" pitchFamily="66" charset="0"/>
                <a:cs typeface="Aharoni" pitchFamily="2" charset="-79"/>
              </a:rPr>
              <a:t/>
            </a:r>
            <a:br>
              <a:rPr lang="en-US" sz="2100" b="1" dirty="0" smtClean="0">
                <a:solidFill>
                  <a:schemeClr val="tx1"/>
                </a:solidFill>
                <a:latin typeface="Bradley Hand ITC" pitchFamily="66" charset="0"/>
                <a:cs typeface="Aharoni" pitchFamily="2" charset="-79"/>
              </a:rPr>
            </a:br>
            <a:r>
              <a:rPr lang="en-US" sz="2100" b="1" dirty="0" smtClean="0">
                <a:solidFill>
                  <a:schemeClr val="tx1"/>
                </a:solidFill>
                <a:latin typeface="Bradley Hand ITC" pitchFamily="66" charset="0"/>
                <a:cs typeface="Aharoni" pitchFamily="2" charset="-79"/>
              </a:rPr>
              <a:t>2. </a:t>
            </a:r>
            <a:r>
              <a:rPr lang="en-US" sz="2400" b="1" dirty="0" smtClean="0">
                <a:solidFill>
                  <a:schemeClr val="tx1"/>
                </a:solidFill>
                <a:latin typeface="Bradley Hand ITC" pitchFamily="66" charset="0"/>
                <a:cs typeface="Aharoni" pitchFamily="2" charset="-79"/>
              </a:rPr>
              <a:t>Identifying those lesion that require  surgical 	(restorative) treatment.</a:t>
            </a:r>
            <a:br>
              <a:rPr lang="en-US" sz="2400" b="1" dirty="0" smtClean="0">
                <a:solidFill>
                  <a:schemeClr val="tx1"/>
                </a:solidFill>
                <a:latin typeface="Bradley Hand ITC" pitchFamily="66" charset="0"/>
                <a:cs typeface="Aharoni" pitchFamily="2" charset="-79"/>
              </a:rPr>
            </a:br>
            <a:r>
              <a:rPr lang="en-US" sz="2400" b="1" dirty="0" smtClean="0">
                <a:solidFill>
                  <a:schemeClr val="tx1"/>
                </a:solidFill>
                <a:latin typeface="Bradley Hand ITC" pitchFamily="66" charset="0"/>
                <a:cs typeface="Aharoni" pitchFamily="2" charset="-79"/>
              </a:rPr>
              <a:t/>
            </a:r>
            <a:br>
              <a:rPr lang="en-US" sz="2400" b="1" dirty="0" smtClean="0">
                <a:solidFill>
                  <a:schemeClr val="tx1"/>
                </a:solidFill>
                <a:latin typeface="Bradley Hand ITC" pitchFamily="66" charset="0"/>
                <a:cs typeface="Aharoni" pitchFamily="2" charset="-79"/>
              </a:rPr>
            </a:br>
            <a:r>
              <a:rPr lang="en-US" sz="2400" b="1" dirty="0" smtClean="0">
                <a:solidFill>
                  <a:schemeClr val="tx1"/>
                </a:solidFill>
                <a:latin typeface="Bradley Hand ITC" pitchFamily="66" charset="0"/>
                <a:cs typeface="Aharoni" pitchFamily="2" charset="-79"/>
              </a:rPr>
              <a:t>3. those </a:t>
            </a:r>
            <a:r>
              <a:rPr lang="en-US" sz="2400" b="1" dirty="0">
                <a:solidFill>
                  <a:schemeClr val="tx1"/>
                </a:solidFill>
                <a:latin typeface="Bradley Hand ITC" pitchFamily="66" charset="0"/>
                <a:cs typeface="Aharoni" pitchFamily="2" charset="-79"/>
              </a:rPr>
              <a:t>person who are at high risk </a:t>
            </a:r>
            <a:r>
              <a:rPr lang="en-US" sz="2400" b="1" dirty="0" smtClean="0">
                <a:solidFill>
                  <a:schemeClr val="tx1"/>
                </a:solidFill>
                <a:latin typeface="Bradley Hand ITC" pitchFamily="66" charset="0"/>
                <a:cs typeface="Aharoni" pitchFamily="2" charset="-79"/>
              </a:rPr>
              <a:t>for developing 	caries</a:t>
            </a:r>
            <a:br>
              <a:rPr lang="en-US" sz="2400" b="1" dirty="0" smtClean="0">
                <a:solidFill>
                  <a:schemeClr val="tx1"/>
                </a:solidFill>
                <a:latin typeface="Bradley Hand ITC" pitchFamily="66" charset="0"/>
                <a:cs typeface="Aharoni" pitchFamily="2" charset="-79"/>
              </a:rPr>
            </a:br>
            <a:r>
              <a:rPr lang="en-US" sz="2400" b="1" dirty="0">
                <a:solidFill>
                  <a:schemeClr val="tx1"/>
                </a:solidFill>
                <a:latin typeface="Bradley Hand ITC" pitchFamily="66" charset="0"/>
                <a:cs typeface="Aharoni" pitchFamily="2" charset="-79"/>
              </a:rPr>
              <a:t/>
            </a:r>
            <a:br>
              <a:rPr lang="en-US" sz="2400" b="1" dirty="0">
                <a:solidFill>
                  <a:schemeClr val="tx1"/>
                </a:solidFill>
                <a:latin typeface="Bradley Hand ITC" pitchFamily="66" charset="0"/>
                <a:cs typeface="Aharoni" pitchFamily="2" charset="-79"/>
              </a:rPr>
            </a:br>
            <a:r>
              <a:rPr lang="en-US" sz="2400" b="1" dirty="0" smtClean="0">
                <a:solidFill>
                  <a:schemeClr val="tx1"/>
                </a:solidFill>
                <a:latin typeface="Bradley Hand ITC" pitchFamily="66" charset="0"/>
                <a:cs typeface="Aharoni" pitchFamily="2" charset="-79"/>
              </a:rPr>
              <a:t>4. Early </a:t>
            </a:r>
            <a:r>
              <a:rPr lang="en-US" sz="2400" b="1" dirty="0">
                <a:solidFill>
                  <a:schemeClr val="tx1"/>
                </a:solidFill>
                <a:latin typeface="Bradley Hand ITC" pitchFamily="66" charset="0"/>
                <a:cs typeface="Aharoni" pitchFamily="2" charset="-79"/>
              </a:rPr>
              <a:t>detection of incipient </a:t>
            </a:r>
            <a:r>
              <a:rPr lang="en-US" sz="2400" b="1" dirty="0" smtClean="0">
                <a:solidFill>
                  <a:schemeClr val="tx1"/>
                </a:solidFill>
                <a:latin typeface="Bradley Hand ITC" pitchFamily="66" charset="0"/>
                <a:cs typeface="Aharoni" pitchFamily="2" charset="-79"/>
              </a:rPr>
              <a:t>caries</a:t>
            </a:r>
            <a:br>
              <a:rPr lang="en-US" sz="2400" b="1" dirty="0" smtClean="0">
                <a:solidFill>
                  <a:schemeClr val="tx1"/>
                </a:solidFill>
                <a:latin typeface="Bradley Hand ITC" pitchFamily="66" charset="0"/>
                <a:cs typeface="Aharoni" pitchFamily="2" charset="-79"/>
              </a:rPr>
            </a:br>
            <a:r>
              <a:rPr lang="en-US" sz="2400" b="1" dirty="0">
                <a:solidFill>
                  <a:schemeClr val="tx1"/>
                </a:solidFill>
                <a:latin typeface="Bradley Hand ITC" pitchFamily="66" charset="0"/>
                <a:cs typeface="Aharoni" pitchFamily="2" charset="-79"/>
              </a:rPr>
              <a:t/>
            </a:r>
            <a:br>
              <a:rPr lang="en-US" sz="2400" b="1" dirty="0">
                <a:solidFill>
                  <a:schemeClr val="tx1"/>
                </a:solidFill>
                <a:latin typeface="Bradley Hand ITC" pitchFamily="66" charset="0"/>
                <a:cs typeface="Aharoni" pitchFamily="2" charset="-79"/>
              </a:rPr>
            </a:br>
            <a:r>
              <a:rPr lang="en-US" sz="2400" b="1" dirty="0" smtClean="0">
                <a:solidFill>
                  <a:schemeClr val="tx1"/>
                </a:solidFill>
                <a:latin typeface="Bradley Hand ITC" pitchFamily="66" charset="0"/>
                <a:cs typeface="Aharoni" pitchFamily="2" charset="-79"/>
              </a:rPr>
              <a:t>5. limitation </a:t>
            </a:r>
            <a:r>
              <a:rPr lang="en-US" sz="2400" b="1" dirty="0">
                <a:solidFill>
                  <a:schemeClr val="tx1"/>
                </a:solidFill>
                <a:latin typeface="Bradley Hand ITC" pitchFamily="66" charset="0"/>
                <a:cs typeface="Aharoni" pitchFamily="2" charset="-79"/>
              </a:rPr>
              <a:t>of caries </a:t>
            </a:r>
            <a:r>
              <a:rPr lang="en-US" sz="2400" b="1" dirty="0" smtClean="0">
                <a:solidFill>
                  <a:schemeClr val="tx1"/>
                </a:solidFill>
                <a:latin typeface="Bradley Hand ITC" pitchFamily="66" charset="0"/>
                <a:cs typeface="Aharoni" pitchFamily="2" charset="-79"/>
              </a:rPr>
              <a:t>before Significant  tooth 	destruction</a:t>
            </a:r>
            <a:br>
              <a:rPr lang="en-US" sz="2400" b="1" dirty="0" smtClean="0">
                <a:solidFill>
                  <a:schemeClr val="tx1"/>
                </a:solidFill>
                <a:latin typeface="Bradley Hand ITC" pitchFamily="66" charset="0"/>
                <a:cs typeface="Aharoni" pitchFamily="2" charset="-79"/>
              </a:rPr>
            </a:br>
            <a:endParaRPr lang="en-US" sz="2400" b="1" dirty="0">
              <a:solidFill>
                <a:schemeClr val="tx1"/>
              </a:solidFill>
              <a:latin typeface="Bradley Hand ITC" pitchFamily="66" charset="0"/>
              <a:cs typeface="Aharoni" pitchFamily="2" charset="-79"/>
            </a:endParaRPr>
          </a:p>
        </p:txBody>
      </p:sp>
      <p:sp>
        <p:nvSpPr>
          <p:cNvPr id="4" name="Slide Number Placeholder 3"/>
          <p:cNvSpPr>
            <a:spLocks noGrp="1"/>
          </p:cNvSpPr>
          <p:nvPr>
            <p:ph type="sldNum" sz="quarter" idx="12"/>
          </p:nvPr>
        </p:nvSpPr>
        <p:spPr/>
        <p:txBody>
          <a:bodyPr/>
          <a:lstStyle/>
          <a:p>
            <a:fld id="{23792438-C45E-4F8F-8E10-AC885C382FF9}" type="slidenum">
              <a:rPr lang="en-US" smtClean="0"/>
              <a:pPr/>
              <a:t>5</a:t>
            </a:fld>
            <a:endParaRPr lang="en-US" dirty="0"/>
          </a:p>
        </p:txBody>
      </p:sp>
      <p:sp>
        <p:nvSpPr>
          <p:cNvPr id="27652" name="Rectangle 4"/>
          <p:cNvSpPr>
            <a:spLocks noChangeArrowheads="1"/>
          </p:cNvSpPr>
          <p:nvPr/>
        </p:nvSpPr>
        <p:spPr bwMode="auto">
          <a:xfrm>
            <a:off x="-152400" y="152400"/>
            <a:ext cx="9144000" cy="1261884"/>
          </a:xfrm>
          <a:prstGeom prst="rect">
            <a:avLst/>
          </a:prstGeom>
          <a:noFill/>
          <a:ln w="9525">
            <a:noFill/>
            <a:miter lim="800000"/>
            <a:headEnd/>
            <a:tailEnd/>
          </a:ln>
          <a:effectLst/>
        </p:spPr>
        <p:txBody>
          <a:bodyPr wrap="square">
            <a:spAutoFit/>
          </a:bodyPr>
          <a:lstStyle/>
          <a:p>
            <a:pPr algn="ctr"/>
            <a:r>
              <a:rPr lang="en-US" sz="3200" u="sng" dirty="0" smtClean="0">
                <a:effectLst>
                  <a:outerShdw blurRad="38100" dist="38100" dir="2700000" algn="tl">
                    <a:srgbClr val="000000"/>
                  </a:outerShdw>
                </a:effectLst>
                <a:latin typeface="Algerian" pitchFamily="82" charset="0"/>
                <a:cs typeface="Times New Roman" pitchFamily="18" charset="0"/>
              </a:rPr>
              <a:t>OBJECTIVES  </a:t>
            </a:r>
            <a:r>
              <a:rPr lang="en-US" sz="3200" u="sng" dirty="0">
                <a:effectLst>
                  <a:outerShdw blurRad="38100" dist="38100" dir="2700000" algn="tl">
                    <a:srgbClr val="000000"/>
                  </a:outerShdw>
                </a:effectLst>
                <a:latin typeface="Algerian" pitchFamily="82" charset="0"/>
                <a:cs typeface="Times New Roman" pitchFamily="18" charset="0"/>
              </a:rPr>
              <a:t>OF CARIES DIAGNOSIS</a:t>
            </a:r>
            <a:r>
              <a:rPr lang="en-US" sz="4400" dirty="0">
                <a:solidFill>
                  <a:srgbClr val="FF0000"/>
                </a:solidFill>
                <a:effectLst>
                  <a:outerShdw blurRad="38100" dist="38100" dir="2700000" algn="tl">
                    <a:srgbClr val="000000"/>
                  </a:outerShdw>
                </a:effectLst>
                <a:latin typeface="Arial" charset="0"/>
                <a:cs typeface="Times New Roman" pitchFamily="18" charset="0"/>
              </a:rPr>
              <a:t/>
            </a:r>
            <a:br>
              <a:rPr lang="en-US" sz="4400" dirty="0">
                <a:solidFill>
                  <a:srgbClr val="FF0000"/>
                </a:solidFill>
                <a:effectLst>
                  <a:outerShdw blurRad="38100" dist="38100" dir="2700000" algn="tl">
                    <a:srgbClr val="000000"/>
                  </a:outerShdw>
                </a:effectLst>
                <a:latin typeface="Arial" charset="0"/>
                <a:cs typeface="Times New Roman" pitchFamily="18" charset="0"/>
              </a:rPr>
            </a:br>
            <a:endParaRPr lang="en-US" sz="4400" dirty="0">
              <a:solidFill>
                <a:srgbClr val="FF0000"/>
              </a:solidFill>
              <a:effectLst>
                <a:outerShdw blurRad="38100" dist="38100" dir="2700000" algn="tl">
                  <a:srgbClr val="000000"/>
                </a:outerShdw>
              </a:effectLst>
              <a:latin typeface="Arial" charset="0"/>
              <a:cs typeface="Times New Roman" pitchFamily="18" charset="0"/>
            </a:endParaRPr>
          </a:p>
        </p:txBody>
      </p:sp>
    </p:spTree>
  </p:cSld>
  <p:clrMapOvr>
    <a:masterClrMapping/>
  </p:clrMapOvr>
  <p:transition>
    <p:dissolv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p:cNvSpPr>
          <p:nvPr>
            <p:ph type="body" idx="1"/>
          </p:nvPr>
        </p:nvSpPr>
        <p:spPr>
          <a:xfrm>
            <a:off x="381000" y="457200"/>
            <a:ext cx="8305800" cy="6096000"/>
          </a:xfrm>
        </p:spPr>
        <p:txBody>
          <a:bodyPr/>
          <a:lstStyle/>
          <a:p>
            <a:pPr algn="ctr" eaLnBrk="1" hangingPunct="1">
              <a:lnSpc>
                <a:spcPct val="80000"/>
              </a:lnSpc>
              <a:buFont typeface="Wingdings 2" panose="05020102010507070707" pitchFamily="18" charset="2"/>
              <a:buNone/>
            </a:pPr>
            <a:endParaRPr lang="en-US" sz="1000" b="1" smtClean="0">
              <a:solidFill>
                <a:srgbClr val="990033"/>
              </a:solidFill>
              <a:cs typeface="Times New Roman" panose="02020603050405020304" pitchFamily="18" charset="0"/>
            </a:endParaRPr>
          </a:p>
          <a:p>
            <a:pPr algn="ctr" eaLnBrk="1" hangingPunct="1">
              <a:lnSpc>
                <a:spcPct val="80000"/>
              </a:lnSpc>
              <a:buFont typeface="Wingdings 2" panose="05020102010507070707" pitchFamily="18" charset="2"/>
              <a:buNone/>
            </a:pPr>
            <a:r>
              <a:rPr lang="en-US" sz="1800" b="1" smtClean="0">
                <a:solidFill>
                  <a:srgbClr val="990033"/>
                </a:solidFill>
                <a:cs typeface="Times New Roman" panose="02020603050405020304" pitchFamily="18" charset="0"/>
              </a:rPr>
              <a:t>SNYDER TEST:</a:t>
            </a:r>
            <a:endParaRPr lang="en-US" sz="1800" smtClean="0">
              <a:solidFill>
                <a:srgbClr val="990033"/>
              </a:solidFill>
              <a:cs typeface="Times New Roman" panose="02020603050405020304" pitchFamily="18" charset="0"/>
            </a:endParaRPr>
          </a:p>
          <a:p>
            <a:pPr algn="just" eaLnBrk="1" hangingPunct="1">
              <a:lnSpc>
                <a:spcPct val="80000"/>
              </a:lnSpc>
              <a:buFont typeface="Wingdings 2" panose="05020102010507070707" pitchFamily="18" charset="2"/>
              <a:buNone/>
            </a:pPr>
            <a:endParaRPr lang="en-US" sz="1800" b="1" smtClean="0">
              <a:solidFill>
                <a:srgbClr val="990033"/>
              </a:solidFill>
              <a:cs typeface="Times New Roman" panose="02020603050405020304" pitchFamily="18" charset="0"/>
            </a:endParaRPr>
          </a:p>
          <a:p>
            <a:pPr algn="just" eaLnBrk="1" hangingPunct="1">
              <a:lnSpc>
                <a:spcPct val="80000"/>
              </a:lnSpc>
              <a:buFont typeface="Wingdings 2" panose="05020102010507070707" pitchFamily="18" charset="2"/>
              <a:buNone/>
            </a:pPr>
            <a:r>
              <a:rPr lang="en-US" sz="600" b="1" smtClean="0">
                <a:cs typeface="Times New Roman" panose="02020603050405020304" pitchFamily="18" charset="0"/>
              </a:rPr>
              <a:t> </a:t>
            </a:r>
            <a:r>
              <a:rPr lang="en-US" sz="1700" b="1" smtClean="0">
                <a:cs typeface="Times New Roman" panose="02020603050405020304" pitchFamily="18" charset="0"/>
              </a:rPr>
              <a:t>Action  :  </a:t>
            </a:r>
            <a:r>
              <a:rPr lang="en-US" sz="1700" b="1" smtClean="0">
                <a:latin typeface="Times New Roman" panose="02020603050405020304" pitchFamily="18" charset="0"/>
              </a:rPr>
              <a:t>This test measures the ability of salivary microorganisms to form organic acid from a carbohydrate medium.</a:t>
            </a:r>
          </a:p>
          <a:p>
            <a:pPr algn="just" eaLnBrk="1" hangingPunct="1">
              <a:lnSpc>
                <a:spcPct val="80000"/>
              </a:lnSpc>
              <a:buFont typeface="Wingdings 2" panose="05020102010507070707" pitchFamily="18" charset="2"/>
              <a:buNone/>
            </a:pPr>
            <a:endParaRPr lang="en-US" sz="1700" b="1" smtClean="0">
              <a:cs typeface="Times New Roman" panose="02020603050405020304" pitchFamily="18" charset="0"/>
            </a:endParaRPr>
          </a:p>
          <a:p>
            <a:pPr algn="just" eaLnBrk="1" hangingPunct="1">
              <a:lnSpc>
                <a:spcPct val="80000"/>
              </a:lnSpc>
              <a:buFont typeface="Wingdings 2" panose="05020102010507070707" pitchFamily="18" charset="2"/>
              <a:buNone/>
            </a:pPr>
            <a:r>
              <a:rPr lang="en-US" sz="1700" b="1" smtClean="0">
                <a:cs typeface="Times New Roman" panose="02020603050405020304" pitchFamily="18" charset="0"/>
              </a:rPr>
              <a:t>Procedure:    </a:t>
            </a:r>
            <a:r>
              <a:rPr lang="en-US" sz="1700" b="1" smtClean="0">
                <a:solidFill>
                  <a:srgbClr val="0000FF"/>
                </a:solidFill>
                <a:cs typeface="Times New Roman" panose="02020603050405020304" pitchFamily="18" charset="0"/>
              </a:rPr>
              <a:t>0.2 ml of saliva is pipetted into a test  tube of agar with bromocresol indicator, incubated at  37</a:t>
            </a:r>
            <a:r>
              <a:rPr lang="en-US" sz="1700" b="1" smtClean="0">
                <a:solidFill>
                  <a:srgbClr val="0000FF"/>
                </a:solidFill>
                <a:latin typeface="Lucida Console" panose="020B0609040504020204" pitchFamily="49" charset="0"/>
                <a:cs typeface="Times New Roman" panose="02020603050405020304" pitchFamily="18" charset="0"/>
              </a:rPr>
              <a:t>°</a:t>
            </a:r>
            <a:r>
              <a:rPr lang="en-US" sz="1700" b="1" smtClean="0">
                <a:solidFill>
                  <a:srgbClr val="0000FF"/>
                </a:solidFill>
                <a:cs typeface="Times New Roman" panose="02020603050405020304" pitchFamily="18" charset="0"/>
              </a:rPr>
              <a:t>C.  This dye changes colour from green to yellow in the range of  ph 5.4-3.8.</a:t>
            </a:r>
          </a:p>
          <a:p>
            <a:pPr algn="just" eaLnBrk="1" hangingPunct="1">
              <a:lnSpc>
                <a:spcPct val="80000"/>
              </a:lnSpc>
              <a:buFont typeface="Wingdings 2" panose="05020102010507070707" pitchFamily="18" charset="2"/>
              <a:buNone/>
            </a:pPr>
            <a:endParaRPr lang="en-US" sz="1700" b="1" smtClean="0">
              <a:solidFill>
                <a:srgbClr val="0000FF"/>
              </a:solidFill>
              <a:cs typeface="Times New Roman" panose="02020603050405020304" pitchFamily="18" charset="0"/>
            </a:endParaRPr>
          </a:p>
          <a:p>
            <a:pPr algn="just" eaLnBrk="1" hangingPunct="1">
              <a:lnSpc>
                <a:spcPct val="80000"/>
              </a:lnSpc>
              <a:buFont typeface="Wingdings 2" panose="05020102010507070707" pitchFamily="18" charset="2"/>
              <a:buNone/>
            </a:pPr>
            <a:r>
              <a:rPr lang="en-US" sz="1700" b="1" smtClean="0">
                <a:solidFill>
                  <a:srgbClr val="0000FF"/>
                </a:solidFill>
                <a:cs typeface="Times New Roman" panose="02020603050405020304" pitchFamily="18" charset="0"/>
              </a:rPr>
              <a:t>The color change is  observed  after 24, 48 and 72 hours of inculcation</a:t>
            </a:r>
            <a:r>
              <a:rPr lang="en-US" sz="1700" b="1" smtClean="0">
                <a:cs typeface="Times New Roman" panose="02020603050405020304" pitchFamily="18" charset="0"/>
              </a:rPr>
              <a:t> .The rate of colour change   is indicative of degree of caries activity.</a:t>
            </a:r>
          </a:p>
          <a:p>
            <a:pPr eaLnBrk="1" hangingPunct="1">
              <a:lnSpc>
                <a:spcPct val="80000"/>
              </a:lnSpc>
              <a:buFont typeface="Wingdings 2" panose="05020102010507070707" pitchFamily="18" charset="2"/>
              <a:buNone/>
            </a:pPr>
            <a:endParaRPr lang="en-US" sz="1700" b="1" smtClean="0">
              <a:cs typeface="Times New Roman" panose="02020603050405020304" pitchFamily="18" charset="0"/>
            </a:endParaRPr>
          </a:p>
          <a:p>
            <a:pPr eaLnBrk="1" hangingPunct="1">
              <a:lnSpc>
                <a:spcPct val="80000"/>
              </a:lnSpc>
              <a:buFont typeface="Wingdings 2" panose="05020102010507070707" pitchFamily="18" charset="2"/>
              <a:buNone/>
            </a:pPr>
            <a:endParaRPr lang="en-US" sz="1700" b="1" smtClean="0">
              <a:solidFill>
                <a:srgbClr val="800000"/>
              </a:solidFill>
              <a:cs typeface="Times New Roman" panose="02020603050405020304" pitchFamily="18" charset="0"/>
            </a:endParaRPr>
          </a:p>
          <a:p>
            <a:pPr eaLnBrk="1" hangingPunct="1">
              <a:lnSpc>
                <a:spcPct val="80000"/>
              </a:lnSpc>
              <a:buFont typeface="Wingdings 2" panose="05020102010507070707" pitchFamily="18" charset="2"/>
              <a:buNone/>
            </a:pPr>
            <a:r>
              <a:rPr lang="en-US" sz="1700" b="1" smtClean="0">
                <a:solidFill>
                  <a:srgbClr val="800000"/>
                </a:solidFill>
                <a:cs typeface="Times New Roman" panose="02020603050405020304" pitchFamily="18" charset="0"/>
              </a:rPr>
              <a:t>Results                    24hours                    48 hours                  72hours</a:t>
            </a:r>
          </a:p>
          <a:p>
            <a:pPr eaLnBrk="1" hangingPunct="1">
              <a:lnSpc>
                <a:spcPct val="80000"/>
              </a:lnSpc>
              <a:buFont typeface="Wingdings 2" panose="05020102010507070707" pitchFamily="18" charset="2"/>
              <a:buNone/>
            </a:pPr>
            <a:endParaRPr lang="en-US" sz="1700" b="1" smtClean="0">
              <a:solidFill>
                <a:srgbClr val="6600CC"/>
              </a:solidFill>
              <a:cs typeface="Times New Roman" panose="02020603050405020304" pitchFamily="18" charset="0"/>
            </a:endParaRPr>
          </a:p>
          <a:p>
            <a:pPr eaLnBrk="1" hangingPunct="1">
              <a:lnSpc>
                <a:spcPct val="80000"/>
              </a:lnSpc>
              <a:buFont typeface="Wingdings 2" panose="05020102010507070707" pitchFamily="18" charset="2"/>
              <a:buNone/>
            </a:pPr>
            <a:r>
              <a:rPr lang="en-US" sz="1700" b="1" smtClean="0">
                <a:solidFill>
                  <a:srgbClr val="6600CC"/>
                </a:solidFill>
                <a:cs typeface="Times New Roman" panose="02020603050405020304" pitchFamily="18" charset="0"/>
              </a:rPr>
              <a:t>Color	                  yellow 	                   yellow                       yellow </a:t>
            </a:r>
          </a:p>
          <a:p>
            <a:pPr eaLnBrk="1" hangingPunct="1">
              <a:lnSpc>
                <a:spcPct val="80000"/>
              </a:lnSpc>
              <a:buFont typeface="Wingdings 2" panose="05020102010507070707" pitchFamily="18" charset="2"/>
              <a:buNone/>
            </a:pPr>
            <a:r>
              <a:rPr lang="en-US" sz="1700" b="1" smtClean="0">
                <a:solidFill>
                  <a:srgbClr val="6600CC"/>
                </a:solidFill>
                <a:cs typeface="Times New Roman" panose="02020603050405020304" pitchFamily="18" charset="0"/>
              </a:rPr>
              <a:t>  </a:t>
            </a:r>
          </a:p>
          <a:p>
            <a:pPr eaLnBrk="1" hangingPunct="1">
              <a:lnSpc>
                <a:spcPct val="80000"/>
              </a:lnSpc>
              <a:buFont typeface="Wingdings 2" panose="05020102010507070707" pitchFamily="18" charset="2"/>
              <a:buNone/>
            </a:pPr>
            <a:r>
              <a:rPr lang="en-US" sz="1700" b="1" smtClean="0">
                <a:solidFill>
                  <a:srgbClr val="6600CC"/>
                </a:solidFill>
                <a:cs typeface="Times New Roman" panose="02020603050405020304" pitchFamily="18" charset="0"/>
              </a:rPr>
              <a:t>Caries activity         Marked                 definite                   limited </a:t>
            </a:r>
          </a:p>
          <a:p>
            <a:pPr eaLnBrk="1" hangingPunct="1">
              <a:lnSpc>
                <a:spcPct val="80000"/>
              </a:lnSpc>
              <a:buFont typeface="Wingdings 2" panose="05020102010507070707" pitchFamily="18" charset="2"/>
              <a:buNone/>
            </a:pPr>
            <a:r>
              <a:rPr lang="en-US" sz="1700" b="1" smtClean="0">
                <a:solidFill>
                  <a:srgbClr val="6600CC"/>
                </a:solidFill>
                <a:cs typeface="Times New Roman" panose="02020603050405020304" pitchFamily="18" charset="0"/>
              </a:rPr>
              <a:t> </a:t>
            </a:r>
          </a:p>
          <a:p>
            <a:pPr eaLnBrk="1" hangingPunct="1">
              <a:lnSpc>
                <a:spcPct val="80000"/>
              </a:lnSpc>
              <a:buFont typeface="Wingdings 2" panose="05020102010507070707" pitchFamily="18" charset="2"/>
              <a:buNone/>
            </a:pPr>
            <a:r>
              <a:rPr lang="en-US" sz="1700" b="1" smtClean="0">
                <a:solidFill>
                  <a:srgbClr val="008000"/>
                </a:solidFill>
                <a:cs typeface="Times New Roman" panose="02020603050405020304" pitchFamily="18" charset="0"/>
              </a:rPr>
              <a:t>Color                         Green 		   green                        green </a:t>
            </a:r>
          </a:p>
          <a:p>
            <a:pPr eaLnBrk="1" hangingPunct="1">
              <a:lnSpc>
                <a:spcPct val="80000"/>
              </a:lnSpc>
              <a:buFont typeface="Wingdings 2" panose="05020102010507070707" pitchFamily="18" charset="2"/>
              <a:buNone/>
            </a:pPr>
            <a:r>
              <a:rPr lang="en-US" sz="1700" b="1" smtClean="0">
                <a:solidFill>
                  <a:srgbClr val="008000"/>
                </a:solidFill>
                <a:cs typeface="Times New Roman" panose="02020603050405020304" pitchFamily="18" charset="0"/>
              </a:rPr>
              <a:t> </a:t>
            </a:r>
          </a:p>
          <a:p>
            <a:pPr eaLnBrk="1" hangingPunct="1">
              <a:lnSpc>
                <a:spcPct val="80000"/>
              </a:lnSpc>
              <a:buFont typeface="Wingdings 2" panose="05020102010507070707" pitchFamily="18" charset="2"/>
              <a:buNone/>
            </a:pPr>
            <a:r>
              <a:rPr lang="en-US" sz="1700" b="1" smtClean="0">
                <a:solidFill>
                  <a:srgbClr val="008000"/>
                </a:solidFill>
                <a:cs typeface="Times New Roman" panose="02020603050405020304" pitchFamily="18" charset="0"/>
              </a:rPr>
              <a:t>Caries activity	 Continue test         continue test        inactive</a:t>
            </a:r>
          </a:p>
          <a:p>
            <a:pPr eaLnBrk="1" hangingPunct="1">
              <a:lnSpc>
                <a:spcPct val="80000"/>
              </a:lnSpc>
              <a:buFont typeface="Wingdings 2" panose="05020102010507070707" pitchFamily="18" charset="2"/>
              <a:buNone/>
            </a:pPr>
            <a:endParaRPr lang="en-US" sz="1700" b="1" smtClean="0">
              <a:solidFill>
                <a:srgbClr val="008000"/>
              </a:solidFill>
            </a:endParaRPr>
          </a:p>
          <a:p>
            <a:pPr algn="just" eaLnBrk="1" hangingPunct="1">
              <a:lnSpc>
                <a:spcPct val="80000"/>
              </a:lnSpc>
              <a:buFont typeface="Wingdings 2" panose="05020102010507070707" pitchFamily="18" charset="2"/>
              <a:buNone/>
            </a:pPr>
            <a:endParaRPr lang="en-US" sz="1700" b="1" smtClean="0">
              <a:solidFill>
                <a:srgbClr val="008000"/>
              </a:solidFill>
              <a:cs typeface="Times New Roman" panose="02020603050405020304" pitchFamily="18" charset="0"/>
            </a:endParaRPr>
          </a:p>
        </p:txBody>
      </p:sp>
      <p:pic>
        <p:nvPicPr>
          <p:cNvPr id="393219" name="Picture 4" descr="Snyder5lab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3124200"/>
            <a:ext cx="2286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1371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p:cNvSpPr>
          <p:nvPr>
            <p:ph type="title"/>
          </p:nvPr>
        </p:nvSpPr>
        <p:spPr>
          <a:xfrm>
            <a:off x="457200" y="152400"/>
            <a:ext cx="8229600" cy="1143000"/>
          </a:xfrm>
        </p:spPr>
        <p:txBody>
          <a:bodyPr/>
          <a:lstStyle/>
          <a:p>
            <a:pPr eaLnBrk="1" hangingPunct="1"/>
            <a:r>
              <a:rPr lang="en-US" sz="2800" b="1" u="sng" smtClean="0">
                <a:solidFill>
                  <a:srgbClr val="6600CC"/>
                </a:solidFill>
              </a:rPr>
              <a:t/>
            </a:r>
            <a:br>
              <a:rPr lang="en-US" sz="2800" b="1" u="sng" smtClean="0">
                <a:solidFill>
                  <a:srgbClr val="6600CC"/>
                </a:solidFill>
              </a:rPr>
            </a:br>
            <a:r>
              <a:rPr lang="en-US" sz="2800" b="1" u="sng" smtClean="0">
                <a:solidFill>
                  <a:srgbClr val="6600CC"/>
                </a:solidFill>
              </a:rPr>
              <a:t/>
            </a:r>
            <a:br>
              <a:rPr lang="en-US" sz="2800" b="1" u="sng" smtClean="0">
                <a:solidFill>
                  <a:srgbClr val="6600CC"/>
                </a:solidFill>
              </a:rPr>
            </a:br>
            <a:r>
              <a:rPr lang="en-US" sz="2800" b="1" u="sng" smtClean="0">
                <a:solidFill>
                  <a:srgbClr val="6600CC"/>
                </a:solidFill>
              </a:rPr>
              <a:t>Swab Test :</a:t>
            </a:r>
          </a:p>
        </p:txBody>
      </p:sp>
      <p:sp>
        <p:nvSpPr>
          <p:cNvPr id="394243" name="Rectangle 3"/>
          <p:cNvSpPr>
            <a:spLocks noGrp="1"/>
          </p:cNvSpPr>
          <p:nvPr>
            <p:ph type="body" idx="1"/>
          </p:nvPr>
        </p:nvSpPr>
        <p:spPr>
          <a:xfrm>
            <a:off x="381000" y="1295400"/>
            <a:ext cx="8229600" cy="5562600"/>
          </a:xfrm>
        </p:spPr>
        <p:txBody>
          <a:bodyPr/>
          <a:lstStyle/>
          <a:p>
            <a:pPr eaLnBrk="1" hangingPunct="1">
              <a:buFont typeface="Wingdings 2" panose="05020102010507070707" pitchFamily="18" charset="2"/>
              <a:buNone/>
            </a:pPr>
            <a:r>
              <a:rPr lang="en-US" smtClean="0">
                <a:solidFill>
                  <a:srgbClr val="990000"/>
                </a:solidFill>
              </a:rPr>
              <a:t>Principle Involved:       same as  synder s test.</a:t>
            </a:r>
          </a:p>
          <a:p>
            <a:pPr eaLnBrk="1" hangingPunct="1">
              <a:buFont typeface="Wingdings 2" panose="05020102010507070707" pitchFamily="18" charset="2"/>
              <a:buNone/>
            </a:pPr>
            <a:r>
              <a:rPr lang="en-US" sz="2400" smtClean="0">
                <a:solidFill>
                  <a:srgbClr val="006600"/>
                </a:solidFill>
              </a:rPr>
              <a:t>     Swab the buccal surface of teeth with a cotton applicator</a:t>
            </a:r>
            <a:r>
              <a:rPr lang="en-US" sz="2400" smtClean="0">
                <a:solidFill>
                  <a:srgbClr val="006600"/>
                </a:solidFill>
                <a:sym typeface="Wingdings 3" panose="05040102010807070707" pitchFamily="18" charset="2"/>
              </a:rPr>
              <a:t> incubated, change in Ph following 48hr incubation noticed.</a:t>
            </a:r>
          </a:p>
          <a:p>
            <a:pPr eaLnBrk="1" hangingPunct="1">
              <a:buFont typeface="Wingdings 2" panose="05020102010507070707" pitchFamily="18" charset="2"/>
              <a:buNone/>
            </a:pPr>
            <a:r>
              <a:rPr lang="en-US" smtClean="0">
                <a:solidFill>
                  <a:srgbClr val="6600CC"/>
                </a:solidFill>
                <a:sym typeface="Wingdings 3" panose="05040102010807070707" pitchFamily="18" charset="2"/>
              </a:rPr>
              <a:t>Interpretation:</a:t>
            </a:r>
          </a:p>
          <a:p>
            <a:pPr eaLnBrk="1" hangingPunct="1">
              <a:buFont typeface="Wingdings 2" panose="05020102010507070707" pitchFamily="18" charset="2"/>
              <a:buNone/>
            </a:pPr>
            <a:r>
              <a:rPr lang="en-US" smtClean="0">
                <a:solidFill>
                  <a:srgbClr val="990000"/>
                </a:solidFill>
                <a:sym typeface="Wingdings 3" panose="05040102010807070707" pitchFamily="18" charset="2"/>
              </a:rPr>
              <a:t>Ph 4.1,  &lt; 4.1     marked caries activity</a:t>
            </a:r>
          </a:p>
          <a:p>
            <a:pPr eaLnBrk="1" hangingPunct="1">
              <a:buFont typeface="Wingdings 2" panose="05020102010507070707" pitchFamily="18" charset="2"/>
              <a:buNone/>
            </a:pPr>
            <a:r>
              <a:rPr lang="en-US" smtClean="0">
                <a:solidFill>
                  <a:srgbClr val="990000"/>
                </a:solidFill>
                <a:sym typeface="Wingdings 3" panose="05040102010807070707" pitchFamily="18" charset="2"/>
              </a:rPr>
              <a:t>Ph 4.2  -  4.4    Active</a:t>
            </a:r>
          </a:p>
          <a:p>
            <a:pPr eaLnBrk="1" hangingPunct="1">
              <a:buFont typeface="Wingdings 2" panose="05020102010507070707" pitchFamily="18" charset="2"/>
              <a:buNone/>
            </a:pPr>
            <a:r>
              <a:rPr lang="en-US" smtClean="0">
                <a:solidFill>
                  <a:srgbClr val="990000"/>
                </a:solidFill>
                <a:sym typeface="Wingdings 3" panose="05040102010807070707" pitchFamily="18" charset="2"/>
              </a:rPr>
              <a:t>Ph 4.5   -  4.6    Slightly active</a:t>
            </a:r>
          </a:p>
          <a:p>
            <a:pPr eaLnBrk="1" hangingPunct="1">
              <a:buFont typeface="Wingdings 2" panose="05020102010507070707" pitchFamily="18" charset="2"/>
              <a:buNone/>
            </a:pPr>
            <a:r>
              <a:rPr lang="en-US" smtClean="0">
                <a:solidFill>
                  <a:srgbClr val="990000"/>
                </a:solidFill>
                <a:sym typeface="Wingdings 3" panose="05040102010807070707" pitchFamily="18" charset="2"/>
              </a:rPr>
              <a:t>Ph 4.6 &amp; over   caries inactive </a:t>
            </a:r>
          </a:p>
          <a:p>
            <a:pPr eaLnBrk="1" hangingPunct="1">
              <a:buFont typeface="Wingdings 2" panose="05020102010507070707" pitchFamily="18" charset="2"/>
              <a:buNone/>
            </a:pPr>
            <a:r>
              <a:rPr lang="en-US" smtClean="0">
                <a:solidFill>
                  <a:srgbClr val="6600CC"/>
                </a:solidFill>
              </a:rPr>
              <a:t>Adv:</a:t>
            </a:r>
            <a:r>
              <a:rPr lang="en-US" smtClean="0"/>
              <a:t>  No collection of saliva is necessary.</a:t>
            </a:r>
          </a:p>
          <a:p>
            <a:pPr eaLnBrk="1" hangingPunct="1">
              <a:buFont typeface="Wingdings 2" panose="05020102010507070707" pitchFamily="18" charset="2"/>
              <a:buNone/>
            </a:pPr>
            <a:r>
              <a:rPr lang="en-US" smtClean="0"/>
              <a:t>          Useful to estimate caries activity in young</a:t>
            </a:r>
          </a:p>
          <a:p>
            <a:pPr eaLnBrk="1" hangingPunct="1">
              <a:buFont typeface="Wingdings 2" panose="05020102010507070707" pitchFamily="18" charset="2"/>
              <a:buNone/>
            </a:pPr>
            <a:r>
              <a:rPr lang="en-US" smtClean="0"/>
              <a:t>            patients.</a:t>
            </a:r>
            <a:endParaRPr lang="en-US" smtClean="0">
              <a:sym typeface="Wingdings 3" panose="05040102010807070707" pitchFamily="18" charset="2"/>
            </a:endParaRPr>
          </a:p>
          <a:p>
            <a:pPr eaLnBrk="1" hangingPunct="1">
              <a:buFont typeface="Wingdings 2" panose="05020102010507070707" pitchFamily="18" charset="2"/>
              <a:buNone/>
            </a:pPr>
            <a:endParaRPr lang="en-US" smtClean="0">
              <a:sym typeface="Wingdings 3" panose="05040102010807070707" pitchFamily="18" charset="2"/>
            </a:endParaRPr>
          </a:p>
        </p:txBody>
      </p:sp>
    </p:spTree>
    <p:extLst>
      <p:ext uri="{BB962C8B-B14F-4D97-AF65-F5344CB8AC3E}">
        <p14:creationId xmlns:p14="http://schemas.microsoft.com/office/powerpoint/2010/main" val="22207712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p:cNvSpPr>
          <p:nvPr>
            <p:ph type="body" idx="1"/>
          </p:nvPr>
        </p:nvSpPr>
        <p:spPr>
          <a:xfrm>
            <a:off x="381000" y="457200"/>
            <a:ext cx="8305800" cy="6096000"/>
          </a:xfrm>
        </p:spPr>
        <p:txBody>
          <a:bodyPr/>
          <a:lstStyle/>
          <a:p>
            <a:pPr algn="ctr" eaLnBrk="1" hangingPunct="1">
              <a:buFont typeface="Wingdings 2" panose="05020102010507070707" pitchFamily="18" charset="2"/>
              <a:buNone/>
            </a:pPr>
            <a:endParaRPr lang="en-US" sz="2200" b="1" u="sng" smtClean="0">
              <a:solidFill>
                <a:srgbClr val="990033"/>
              </a:solidFill>
              <a:cs typeface="Times New Roman" panose="02020603050405020304" pitchFamily="18" charset="0"/>
            </a:endParaRPr>
          </a:p>
          <a:p>
            <a:pPr algn="ctr" eaLnBrk="1" hangingPunct="1">
              <a:buFont typeface="Wingdings 2" panose="05020102010507070707" pitchFamily="18" charset="2"/>
              <a:buNone/>
            </a:pPr>
            <a:r>
              <a:rPr lang="en-US" sz="2200" b="1" u="sng" smtClean="0">
                <a:solidFill>
                  <a:srgbClr val="990033"/>
                </a:solidFill>
                <a:cs typeface="Times New Roman" panose="02020603050405020304" pitchFamily="18" charset="0"/>
              </a:rPr>
              <a:t>SALIVARY BUFFER  CAPACITY  TEST</a:t>
            </a:r>
            <a:endParaRPr lang="en-US" sz="2200" b="1" smtClean="0">
              <a:solidFill>
                <a:srgbClr val="990033"/>
              </a:solidFill>
              <a:cs typeface="Times New Roman" panose="02020603050405020304" pitchFamily="18" charset="0"/>
            </a:endParaRPr>
          </a:p>
          <a:p>
            <a:pPr algn="ctr" eaLnBrk="1" hangingPunct="1">
              <a:buFont typeface="Wingdings 2" panose="05020102010507070707" pitchFamily="18" charset="2"/>
              <a:buNone/>
            </a:pPr>
            <a:endParaRPr lang="en-US" sz="2000" smtClean="0">
              <a:cs typeface="Times New Roman" panose="02020603050405020304" pitchFamily="18" charset="0"/>
            </a:endParaRPr>
          </a:p>
          <a:p>
            <a:pPr algn="just" eaLnBrk="1" hangingPunct="1">
              <a:buFont typeface="Wingdings 2" panose="05020102010507070707" pitchFamily="18" charset="2"/>
              <a:buNone/>
            </a:pPr>
            <a:r>
              <a:rPr lang="en-US" sz="2000" b="1" smtClean="0">
                <a:cs typeface="Times New Roman" panose="02020603050405020304" pitchFamily="18" charset="0"/>
              </a:rPr>
              <a:t>Principle</a:t>
            </a:r>
            <a:r>
              <a:rPr lang="en-US" sz="2000" smtClean="0">
                <a:cs typeface="Times New Roman" panose="02020603050405020304" pitchFamily="18" charset="0"/>
              </a:rPr>
              <a:t>:   Buffer  capacity can be quantitated  using either a pH meter or colour indicator.  This test measures the </a:t>
            </a:r>
            <a:r>
              <a:rPr lang="en-US" sz="2000" smtClean="0">
                <a:solidFill>
                  <a:srgbClr val="990099"/>
                </a:solidFill>
                <a:cs typeface="Times New Roman" panose="02020603050405020304" pitchFamily="18" charset="0"/>
              </a:rPr>
              <a:t>number of milliliters  of acid required to lower the pH of saliva</a:t>
            </a:r>
            <a:r>
              <a:rPr lang="en-US" sz="2000" smtClean="0">
                <a:cs typeface="Times New Roman" panose="02020603050405020304" pitchFamily="18" charset="0"/>
              </a:rPr>
              <a:t>   through an arbitrary p H  interval ,such as form pH 7.0 - 6.0 , or the amount of acid or base necessary to bring indicators to their end point.</a:t>
            </a:r>
          </a:p>
          <a:p>
            <a:pPr algn="just" eaLnBrk="1" hangingPunct="1">
              <a:buFont typeface="Wingdings 2" panose="05020102010507070707" pitchFamily="18" charset="2"/>
              <a:buNone/>
            </a:pPr>
            <a:endParaRPr lang="en-US" sz="2000" smtClean="0">
              <a:cs typeface="Times New Roman" panose="02020603050405020304" pitchFamily="18" charset="0"/>
            </a:endParaRPr>
          </a:p>
          <a:p>
            <a:pPr algn="just" eaLnBrk="1" hangingPunct="1">
              <a:buFont typeface="Wingdings 2" panose="05020102010507070707" pitchFamily="18" charset="2"/>
              <a:buNone/>
            </a:pPr>
            <a:r>
              <a:rPr lang="en-US" sz="2000" smtClean="0">
                <a:cs typeface="Times New Roman" panose="02020603050405020304" pitchFamily="18" charset="0"/>
              </a:rPr>
              <a:t>Evaluation:</a:t>
            </a:r>
          </a:p>
          <a:p>
            <a:pPr algn="just" eaLnBrk="1" hangingPunct="1">
              <a:buFont typeface="Wingdings 2" panose="05020102010507070707" pitchFamily="18" charset="2"/>
              <a:buNone/>
            </a:pPr>
            <a:r>
              <a:rPr lang="en-US" sz="2000" smtClean="0">
                <a:cs typeface="Times New Roman" panose="02020603050405020304" pitchFamily="18" charset="0"/>
              </a:rPr>
              <a:t>There’s an inverse relationship between buffering capacity of saliva  and caries activity.</a:t>
            </a:r>
          </a:p>
          <a:p>
            <a:pPr algn="just" eaLnBrk="1" hangingPunct="1">
              <a:buFont typeface="Wingdings 2" panose="05020102010507070707" pitchFamily="18" charset="2"/>
              <a:buNone/>
            </a:pPr>
            <a:r>
              <a:rPr lang="en-US" sz="2000" u="sng" smtClean="0">
                <a:solidFill>
                  <a:srgbClr val="990033"/>
                </a:solidFill>
                <a:cs typeface="Times New Roman" panose="02020603050405020304" pitchFamily="18" charset="0"/>
              </a:rPr>
              <a:t>Advantage :</a:t>
            </a:r>
          </a:p>
          <a:p>
            <a:pPr algn="just" eaLnBrk="1" hangingPunct="1">
              <a:buFont typeface="Wingdings 2" panose="05020102010507070707" pitchFamily="18" charset="2"/>
              <a:buNone/>
            </a:pPr>
            <a:r>
              <a:rPr lang="en-US" sz="2000" smtClean="0">
                <a:solidFill>
                  <a:srgbClr val="990033"/>
                </a:solidFill>
                <a:cs typeface="Times New Roman" panose="02020603050405020304" pitchFamily="18" charset="0"/>
              </a:rPr>
              <a:t>Simple to carry out</a:t>
            </a:r>
          </a:p>
          <a:p>
            <a:pPr algn="just" eaLnBrk="1" hangingPunct="1">
              <a:buFont typeface="Wingdings 2" panose="05020102010507070707" pitchFamily="18" charset="2"/>
              <a:buNone/>
            </a:pPr>
            <a:r>
              <a:rPr lang="en-US" sz="2000" u="sng" smtClean="0">
                <a:solidFill>
                  <a:srgbClr val="990033"/>
                </a:solidFill>
                <a:cs typeface="Times New Roman" panose="02020603050405020304" pitchFamily="18" charset="0"/>
              </a:rPr>
              <a:t>D/Advantage:</a:t>
            </a:r>
          </a:p>
          <a:p>
            <a:pPr algn="just" eaLnBrk="1" hangingPunct="1">
              <a:buFont typeface="Wingdings 2" panose="05020102010507070707" pitchFamily="18" charset="2"/>
              <a:buNone/>
            </a:pPr>
            <a:r>
              <a:rPr lang="en-US" sz="2000" smtClean="0">
                <a:solidFill>
                  <a:srgbClr val="990033"/>
                </a:solidFill>
                <a:cs typeface="Times New Roman" panose="02020603050405020304" pitchFamily="18" charset="0"/>
              </a:rPr>
              <a:t>Does not correlate adequately with caries activity.</a:t>
            </a:r>
          </a:p>
          <a:p>
            <a:pPr algn="just" eaLnBrk="1" hangingPunct="1">
              <a:buFont typeface="Wingdings 2" panose="05020102010507070707" pitchFamily="18" charset="2"/>
              <a:buNone/>
            </a:pPr>
            <a:endParaRPr lang="en-US" sz="2000" smtClean="0">
              <a:solidFill>
                <a:srgbClr val="990033"/>
              </a:solidFill>
              <a:cs typeface="Times New Roman" panose="02020603050405020304" pitchFamily="18" charset="0"/>
            </a:endParaRPr>
          </a:p>
        </p:txBody>
      </p:sp>
    </p:spTree>
    <p:extLst>
      <p:ext uri="{BB962C8B-B14F-4D97-AF65-F5344CB8AC3E}">
        <p14:creationId xmlns:p14="http://schemas.microsoft.com/office/powerpoint/2010/main" val="34689204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p:cNvSpPr>
          <p:nvPr>
            <p:ph type="title"/>
          </p:nvPr>
        </p:nvSpPr>
        <p:spPr/>
        <p:txBody>
          <a:bodyPr/>
          <a:lstStyle/>
          <a:p>
            <a:pPr eaLnBrk="1" hangingPunct="1"/>
            <a:r>
              <a:rPr lang="en-US" sz="4600" smtClean="0"/>
              <a:t>Limitations of caries activity tests:</a:t>
            </a:r>
          </a:p>
        </p:txBody>
      </p:sp>
      <p:sp>
        <p:nvSpPr>
          <p:cNvPr id="397315" name="Rectangle 3"/>
          <p:cNvSpPr>
            <a:spLocks noGrp="1"/>
          </p:cNvSpPr>
          <p:nvPr>
            <p:ph type="body" idx="1"/>
          </p:nvPr>
        </p:nvSpPr>
        <p:spPr/>
        <p:txBody>
          <a:bodyPr/>
          <a:lstStyle/>
          <a:p>
            <a:pPr eaLnBrk="1" hangingPunct="1"/>
            <a:endParaRPr lang="en-US" dirty="0" smtClean="0">
              <a:solidFill>
                <a:srgbClr val="660066"/>
              </a:solidFill>
            </a:endParaRPr>
          </a:p>
          <a:p>
            <a:pPr eaLnBrk="1" hangingPunct="1"/>
            <a:r>
              <a:rPr lang="en-US" dirty="0" smtClean="0">
                <a:solidFill>
                  <a:srgbClr val="660066"/>
                </a:solidFill>
              </a:rPr>
              <a:t>None</a:t>
            </a:r>
            <a:r>
              <a:rPr lang="en-US" dirty="0" smtClean="0"/>
              <a:t> of the tests are </a:t>
            </a:r>
            <a:r>
              <a:rPr lang="en-US" b="1" dirty="0" smtClean="0">
                <a:solidFill>
                  <a:srgbClr val="660066"/>
                </a:solidFill>
              </a:rPr>
              <a:t>highly reliable</a:t>
            </a:r>
            <a:r>
              <a:rPr lang="en-US" b="1" dirty="0" smtClean="0"/>
              <a:t> </a:t>
            </a:r>
            <a:r>
              <a:rPr lang="en-US" dirty="0" smtClean="0"/>
              <a:t>as indicators of expected caries increments.</a:t>
            </a:r>
          </a:p>
          <a:p>
            <a:pPr eaLnBrk="1" hangingPunct="1"/>
            <a:r>
              <a:rPr lang="en-US" dirty="0" smtClean="0"/>
              <a:t>These tests are </a:t>
            </a:r>
            <a:r>
              <a:rPr lang="en-US" dirty="0" smtClean="0">
                <a:solidFill>
                  <a:srgbClr val="660066"/>
                </a:solidFill>
              </a:rPr>
              <a:t>unexpected</a:t>
            </a:r>
            <a:r>
              <a:rPr lang="en-US" dirty="0" smtClean="0"/>
              <a:t> as they </a:t>
            </a:r>
            <a:r>
              <a:rPr lang="en-US" b="1" dirty="0" smtClean="0">
                <a:solidFill>
                  <a:srgbClr val="660066"/>
                </a:solidFill>
              </a:rPr>
              <a:t>measure a single parameter</a:t>
            </a:r>
            <a:r>
              <a:rPr lang="en-US" dirty="0" smtClean="0"/>
              <a:t> such as acid produced or colony counts of bacterial species.</a:t>
            </a:r>
          </a:p>
        </p:txBody>
      </p:sp>
    </p:spTree>
    <p:extLst>
      <p:ext uri="{BB962C8B-B14F-4D97-AF65-F5344CB8AC3E}">
        <p14:creationId xmlns:p14="http://schemas.microsoft.com/office/powerpoint/2010/main" val="13574481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SUN_114"/>
          <p:cNvPicPr>
            <a:picLocks noChangeAspect="1" noChangeArrowheads="1"/>
          </p:cNvPicPr>
          <p:nvPr/>
        </p:nvPicPr>
        <p:blipFill>
          <a:blip r:embed="rId3">
            <a:lum contrast="24000"/>
            <a:extLst>
              <a:ext uri="{28A0092B-C50C-407E-A947-70E740481C1C}">
                <a14:useLocalDpi xmlns:a14="http://schemas.microsoft.com/office/drawing/2010/main" val="0"/>
              </a:ext>
            </a:extLst>
          </a:blip>
          <a:srcRect r="14285"/>
          <a:stretch>
            <a:fillRect/>
          </a:stretch>
        </p:blipFill>
        <p:spPr bwMode="auto">
          <a:xfrm>
            <a:off x="0" y="0"/>
            <a:ext cx="9144000" cy="6934200"/>
          </a:xfrm>
          <a:prstGeom prst="rect">
            <a:avLst/>
          </a:prstGeom>
          <a:noFill/>
          <a:extLst>
            <a:ext uri="{909E8E84-426E-40DD-AFC4-6F175D3DCCD1}">
              <a14:hiddenFill xmlns:a14="http://schemas.microsoft.com/office/drawing/2010/main">
                <a:solidFill>
                  <a:srgbClr val="FFFFFF"/>
                </a:solidFill>
              </a14:hiddenFill>
            </a:ext>
          </a:extLst>
        </p:spPr>
      </p:pic>
      <p:sp>
        <p:nvSpPr>
          <p:cNvPr id="97283" name="Rectangle 3"/>
          <p:cNvSpPr>
            <a:spLocks noGrp="1" noChangeArrowheads="1"/>
          </p:cNvSpPr>
          <p:nvPr>
            <p:ph type="ctrTitle"/>
          </p:nvPr>
        </p:nvSpPr>
        <p:spPr>
          <a:xfrm>
            <a:off x="914400" y="5562600"/>
            <a:ext cx="5410200" cy="1143000"/>
          </a:xfrm>
        </p:spPr>
        <p:txBody>
          <a:bodyPr/>
          <a:lstStyle/>
          <a:p>
            <a:r>
              <a:rPr lang="en-US" sz="4000" b="1">
                <a:solidFill>
                  <a:srgbClr val="CCFF66"/>
                </a:solidFill>
              </a:rPr>
              <a:t>T H A N K   Y O U</a:t>
            </a:r>
          </a:p>
        </p:txBody>
      </p:sp>
      <p:sp>
        <p:nvSpPr>
          <p:cNvPr id="97284" name="Rectangle 4"/>
          <p:cNvSpPr>
            <a:spLocks noGrp="1" noChangeArrowheads="1"/>
          </p:cNvSpPr>
          <p:nvPr>
            <p:ph type="subTitle" idx="1"/>
          </p:nvPr>
        </p:nvSpPr>
        <p:spPr>
          <a:xfrm>
            <a:off x="304800" y="-76200"/>
            <a:ext cx="8610600" cy="2590800"/>
          </a:xfrm>
        </p:spPr>
        <p:txBody>
          <a:bodyPr>
            <a:normAutofit/>
          </a:bodyPr>
          <a:lstStyle/>
          <a:p>
            <a:pPr>
              <a:lnSpc>
                <a:spcPct val="150000"/>
              </a:lnSpc>
            </a:pPr>
            <a:r>
              <a:rPr lang="en-US" sz="2400" i="1" dirty="0">
                <a:solidFill>
                  <a:srgbClr val="CCFF66"/>
                </a:solidFill>
              </a:rPr>
              <a:t>The eyes do not see what the mind does not know</a:t>
            </a:r>
          </a:p>
          <a:p>
            <a:pPr>
              <a:lnSpc>
                <a:spcPct val="150000"/>
              </a:lnSpc>
            </a:pPr>
            <a:endParaRPr lang="en-US" sz="2400" dirty="0">
              <a:solidFill>
                <a:srgbClr val="000000"/>
              </a:solidFill>
            </a:endParaRPr>
          </a:p>
        </p:txBody>
      </p:sp>
    </p:spTree>
    <p:extLst>
      <p:ext uri="{BB962C8B-B14F-4D97-AF65-F5344CB8AC3E}">
        <p14:creationId xmlns:p14="http://schemas.microsoft.com/office/powerpoint/2010/main" val="2062339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97283"/>
                                        </p:tgtEl>
                                        <p:attrNameLst>
                                          <p:attrName>style.color</p:attrName>
                                        </p:attrNameLst>
                                      </p:cBhvr>
                                      <p:to>
                                        <a:srgbClr val="FC6600"/>
                                      </p:to>
                                    </p:animClr>
                                  </p:childTnLst>
                                </p:cTn>
                              </p:par>
                              <p:par>
                                <p:cTn id="7" presetID="9" presetClass="entr" presetSubtype="0" fill="hold" nodeType="withEffect">
                                  <p:stCondLst>
                                    <p:cond delay="0"/>
                                  </p:stCondLst>
                                  <p:childTnLst>
                                    <p:set>
                                      <p:cBhvr>
                                        <p:cTn id="8" dur="1" fill="hold">
                                          <p:stCondLst>
                                            <p:cond delay="0"/>
                                          </p:stCondLst>
                                        </p:cTn>
                                        <p:tgtEl>
                                          <p:spTgt spid="97284">
                                            <p:txEl>
                                              <p:pRg st="0" end="0"/>
                                            </p:txEl>
                                          </p:spTgt>
                                        </p:tgtEl>
                                        <p:attrNameLst>
                                          <p:attrName>style.visibility</p:attrName>
                                        </p:attrNameLst>
                                      </p:cBhvr>
                                      <p:to>
                                        <p:strVal val="visible"/>
                                      </p:to>
                                    </p:set>
                                    <p:animEffect transition="in" filter="dissolve">
                                      <p:cBhvr>
                                        <p:cTn id="9" dur="500"/>
                                        <p:tgtEl>
                                          <p:spTgt spid="972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28600" y="2743200"/>
            <a:ext cx="8763000" cy="3962400"/>
          </a:xfrm>
        </p:spPr>
        <p:txBody>
          <a:bodyPr/>
          <a:lstStyle/>
          <a:p>
            <a:pPr algn="l"/>
            <a:r>
              <a:rPr lang="en-US" dirty="0">
                <a:cs typeface="Times New Roman" pitchFamily="18" charset="0"/>
              </a:rPr>
              <a:t> </a:t>
            </a:r>
            <a:br>
              <a:rPr lang="en-US" dirty="0">
                <a:cs typeface="Times New Roman" pitchFamily="18" charset="0"/>
              </a:rPr>
            </a:br>
            <a:r>
              <a:rPr lang="en-US" dirty="0">
                <a:solidFill>
                  <a:srgbClr val="C00000"/>
                </a:solidFill>
                <a:cs typeface="Times New Roman" pitchFamily="18" charset="0"/>
              </a:rPr>
              <a:t>1.	</a:t>
            </a:r>
            <a:r>
              <a:rPr lang="en-US" dirty="0">
                <a:solidFill>
                  <a:srgbClr val="C00000"/>
                </a:solidFill>
                <a:latin typeface="Agency FB" panose="020B0503020202020204" pitchFamily="34" charset="0"/>
                <a:cs typeface="Times New Roman" pitchFamily="18" charset="0"/>
              </a:rPr>
              <a:t>Patient history</a:t>
            </a:r>
            <a:br>
              <a:rPr lang="en-US" dirty="0">
                <a:solidFill>
                  <a:srgbClr val="C00000"/>
                </a:solidFill>
                <a:latin typeface="Agency FB" panose="020B0503020202020204" pitchFamily="34" charset="0"/>
                <a:cs typeface="Times New Roman" pitchFamily="18" charset="0"/>
              </a:rPr>
            </a:br>
            <a:r>
              <a:rPr lang="en-US" dirty="0">
                <a:latin typeface="Agency FB" panose="020B0503020202020204" pitchFamily="34" charset="0"/>
                <a:cs typeface="Times New Roman" pitchFamily="18" charset="0"/>
              </a:rPr>
              <a:t>2.	Clinical examination</a:t>
            </a:r>
            <a:br>
              <a:rPr lang="en-US" dirty="0">
                <a:latin typeface="Agency FB" panose="020B0503020202020204" pitchFamily="34" charset="0"/>
                <a:cs typeface="Times New Roman" pitchFamily="18" charset="0"/>
              </a:rPr>
            </a:br>
            <a:r>
              <a:rPr lang="en-US" dirty="0">
                <a:solidFill>
                  <a:srgbClr val="C00000"/>
                </a:solidFill>
                <a:latin typeface="Agency FB" panose="020B0503020202020204" pitchFamily="34" charset="0"/>
                <a:cs typeface="Times New Roman" pitchFamily="18" charset="0"/>
              </a:rPr>
              <a:t>3.	</a:t>
            </a:r>
            <a:r>
              <a:rPr lang="en-US" dirty="0" smtClean="0">
                <a:solidFill>
                  <a:srgbClr val="C00000"/>
                </a:solidFill>
                <a:latin typeface="Agency FB" panose="020B0503020202020204" pitchFamily="34" charset="0"/>
                <a:cs typeface="Times New Roman" pitchFamily="18" charset="0"/>
              </a:rPr>
              <a:t>diet </a:t>
            </a:r>
            <a:r>
              <a:rPr lang="en-US" dirty="0">
                <a:solidFill>
                  <a:srgbClr val="C00000"/>
                </a:solidFill>
                <a:latin typeface="Agency FB" panose="020B0503020202020204" pitchFamily="34" charset="0"/>
                <a:cs typeface="Times New Roman" pitchFamily="18" charset="0"/>
              </a:rPr>
              <a:t>analysis </a:t>
            </a:r>
            <a:br>
              <a:rPr lang="en-US" dirty="0">
                <a:solidFill>
                  <a:srgbClr val="C00000"/>
                </a:solidFill>
                <a:latin typeface="Agency FB" panose="020B0503020202020204" pitchFamily="34" charset="0"/>
                <a:cs typeface="Times New Roman" pitchFamily="18" charset="0"/>
              </a:rPr>
            </a:br>
            <a:r>
              <a:rPr lang="en-US" dirty="0">
                <a:latin typeface="Agency FB" panose="020B0503020202020204" pitchFamily="34" charset="0"/>
                <a:cs typeface="Times New Roman" pitchFamily="18" charset="0"/>
              </a:rPr>
              <a:t>4.	Salivary analysis</a:t>
            </a:r>
            <a:br>
              <a:rPr lang="en-US" dirty="0">
                <a:latin typeface="Agency FB" panose="020B0503020202020204" pitchFamily="34" charset="0"/>
                <a:cs typeface="Times New Roman" pitchFamily="18" charset="0"/>
              </a:rPr>
            </a:br>
            <a:r>
              <a:rPr lang="en-US" dirty="0">
                <a:solidFill>
                  <a:srgbClr val="C00000"/>
                </a:solidFill>
                <a:latin typeface="Agency FB" panose="020B0503020202020204" pitchFamily="34" charset="0"/>
                <a:cs typeface="Times New Roman" pitchFamily="18" charset="0"/>
              </a:rPr>
              <a:t>5.	Radiographic assessment</a:t>
            </a:r>
            <a:br>
              <a:rPr lang="en-US" dirty="0">
                <a:solidFill>
                  <a:srgbClr val="C00000"/>
                </a:solidFill>
                <a:latin typeface="Agency FB" panose="020B0503020202020204" pitchFamily="34" charset="0"/>
                <a:cs typeface="Times New Roman" pitchFamily="18" charset="0"/>
              </a:rPr>
            </a:br>
            <a:r>
              <a:rPr lang="en-US" dirty="0">
                <a:solidFill>
                  <a:srgbClr val="C00000"/>
                </a:solidFill>
                <a:latin typeface="Agency FB" panose="020B0503020202020204" pitchFamily="34" charset="0"/>
                <a:cs typeface="Times New Roman" pitchFamily="18" charset="0"/>
              </a:rPr>
              <a:t> </a:t>
            </a:r>
            <a:r>
              <a:rPr lang="en-US" dirty="0">
                <a:latin typeface="Agency FB" panose="020B0503020202020204" pitchFamily="34" charset="0"/>
                <a:cs typeface="Times New Roman" pitchFamily="18" charset="0"/>
              </a:rPr>
              <a:t/>
            </a:r>
            <a:br>
              <a:rPr lang="en-US" dirty="0">
                <a:latin typeface="Agency FB" panose="020B0503020202020204" pitchFamily="34" charset="0"/>
                <a:cs typeface="Times New Roman" pitchFamily="18" charset="0"/>
              </a:rPr>
            </a:br>
            <a:endParaRPr lang="en-US" dirty="0">
              <a:latin typeface="Agency FB" panose="020B0503020202020204" pitchFamily="34" charset="0"/>
              <a:cs typeface="Times New Roman" pitchFamily="18" charset="0"/>
            </a:endParaRPr>
          </a:p>
        </p:txBody>
      </p:sp>
      <p:sp>
        <p:nvSpPr>
          <p:cNvPr id="5" name="Slide Number Placeholder 4"/>
          <p:cNvSpPr>
            <a:spLocks noGrp="1"/>
          </p:cNvSpPr>
          <p:nvPr>
            <p:ph type="sldNum" sz="quarter" idx="12"/>
          </p:nvPr>
        </p:nvSpPr>
        <p:spPr/>
        <p:txBody>
          <a:bodyPr/>
          <a:lstStyle/>
          <a:p>
            <a:fld id="{23792438-C45E-4F8F-8E10-AC885C382FF9}" type="slidenum">
              <a:rPr lang="en-US" smtClean="0"/>
              <a:pPr/>
              <a:t>6</a:t>
            </a:fld>
            <a:endParaRPr lang="en-US" dirty="0"/>
          </a:p>
        </p:txBody>
      </p:sp>
      <p:sp>
        <p:nvSpPr>
          <p:cNvPr id="29699" name="Rectangle 3"/>
          <p:cNvSpPr>
            <a:spLocks noChangeArrowheads="1"/>
          </p:cNvSpPr>
          <p:nvPr/>
        </p:nvSpPr>
        <p:spPr bwMode="auto">
          <a:xfrm>
            <a:off x="381000" y="381000"/>
            <a:ext cx="8763000" cy="923330"/>
          </a:xfrm>
          <a:prstGeom prst="rect">
            <a:avLst/>
          </a:prstGeom>
          <a:noFill/>
          <a:ln w="9525">
            <a:noFill/>
            <a:miter lim="800000"/>
            <a:headEnd/>
            <a:tailEnd/>
          </a:ln>
          <a:effectLst/>
        </p:spPr>
        <p:txBody>
          <a:bodyPr>
            <a:spAutoFit/>
          </a:bodyPr>
          <a:lstStyle/>
          <a:p>
            <a:pPr algn="ctr"/>
            <a:r>
              <a:rPr lang="en-US" sz="5400" u="sng" dirty="0">
                <a:latin typeface="Algerian" pitchFamily="82" charset="0"/>
                <a:cs typeface="Times New Roman" pitchFamily="18" charset="0"/>
              </a:rPr>
              <a:t>ASSESSMENT TOOLS</a:t>
            </a:r>
          </a:p>
        </p:txBody>
      </p:sp>
      <p:pic>
        <p:nvPicPr>
          <p:cNvPr id="4" name="Picture 5"/>
          <p:cNvPicPr>
            <a:picLocks noChangeAspect="1" noChangeArrowheads="1"/>
          </p:cNvPicPr>
          <p:nvPr/>
        </p:nvPicPr>
        <p:blipFill>
          <a:blip r:embed="rId2"/>
          <a:srcRect/>
          <a:stretch>
            <a:fillRect/>
          </a:stretch>
        </p:blipFill>
        <p:spPr bwMode="auto">
          <a:xfrm>
            <a:off x="5562600" y="1600200"/>
            <a:ext cx="3276600" cy="3352800"/>
          </a:xfrm>
          <a:prstGeom prst="rect">
            <a:avLst/>
          </a:prstGeom>
          <a:ln w="38100" cap="sq">
            <a:solidFill>
              <a:schemeClr val="accent2">
                <a:lumMod val="50000"/>
              </a:schemeClr>
            </a:solidFill>
            <a:prstDash val="solid"/>
            <a:miter lim="800000"/>
          </a:ln>
          <a:effectLst>
            <a:outerShdw blurRad="50800" dist="38100" dir="2700000" algn="tl" rotWithShape="0">
              <a:srgbClr val="000000">
                <a:alpha val="43000"/>
              </a:srgbClr>
            </a:outerShdw>
          </a:effectLst>
        </p:spPr>
      </p:pic>
    </p:spTree>
  </p:cSld>
  <p:clrMapOvr>
    <a:masterClrMapping/>
  </p:clrMapOvr>
  <p:transition>
    <p:wipe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2400" y="1828800"/>
            <a:ext cx="8686800" cy="4495800"/>
          </a:xfrm>
        </p:spPr>
        <p:txBody>
          <a:bodyPr/>
          <a:lstStyle/>
          <a:p>
            <a:pPr algn="l"/>
            <a:r>
              <a:rPr lang="en-US" sz="3200" b="1" dirty="0">
                <a:solidFill>
                  <a:srgbClr val="002060"/>
                </a:solidFill>
                <a:latin typeface="Symbol" pitchFamily="18" charset="2"/>
                <a:cs typeface="Times New Roman" pitchFamily="18" charset="0"/>
              </a:rPr>
              <a:t>·</a:t>
            </a:r>
            <a:r>
              <a:rPr lang="en-US" sz="3200" b="1" dirty="0">
                <a:solidFill>
                  <a:srgbClr val="002060"/>
                </a:solidFill>
                <a:cs typeface="Times New Roman" pitchFamily="18" charset="0"/>
              </a:rPr>
              <a:t>   </a:t>
            </a:r>
            <a:r>
              <a:rPr lang="en-US" sz="3200" b="1" dirty="0">
                <a:solidFill>
                  <a:schemeClr val="tx1"/>
                </a:solidFill>
                <a:cs typeface="Times New Roman" pitchFamily="18" charset="0"/>
              </a:rPr>
              <a:t>ACCURATE</a:t>
            </a:r>
            <a:br>
              <a:rPr lang="en-US" sz="3200" b="1" dirty="0">
                <a:solidFill>
                  <a:schemeClr val="tx1"/>
                </a:solidFill>
                <a:cs typeface="Times New Roman" pitchFamily="18" charset="0"/>
              </a:rPr>
            </a:br>
            <a:r>
              <a:rPr lang="en-US" sz="3200" b="1" dirty="0">
                <a:solidFill>
                  <a:schemeClr val="tx1"/>
                </a:solidFill>
                <a:latin typeface="Symbol" pitchFamily="18" charset="2"/>
                <a:cs typeface="Times New Roman" pitchFamily="18" charset="0"/>
              </a:rPr>
              <a:t>·</a:t>
            </a:r>
            <a:r>
              <a:rPr lang="en-US" sz="3200" b="1" dirty="0">
                <a:solidFill>
                  <a:schemeClr val="tx1"/>
                </a:solidFill>
                <a:cs typeface="Times New Roman" pitchFamily="18" charset="0"/>
              </a:rPr>
              <a:t>   SENSITIVE</a:t>
            </a:r>
            <a:br>
              <a:rPr lang="en-US" sz="3200" b="1" dirty="0">
                <a:solidFill>
                  <a:schemeClr val="tx1"/>
                </a:solidFill>
                <a:cs typeface="Times New Roman" pitchFamily="18" charset="0"/>
              </a:rPr>
            </a:br>
            <a:r>
              <a:rPr lang="en-US" sz="3200" b="1" dirty="0">
                <a:solidFill>
                  <a:schemeClr val="tx1"/>
                </a:solidFill>
                <a:latin typeface="Symbol" pitchFamily="18" charset="2"/>
                <a:cs typeface="Times New Roman" pitchFamily="18" charset="0"/>
              </a:rPr>
              <a:t>·</a:t>
            </a:r>
            <a:r>
              <a:rPr lang="en-US" sz="3200" b="1" dirty="0">
                <a:solidFill>
                  <a:schemeClr val="tx1"/>
                </a:solidFill>
                <a:cs typeface="Times New Roman" pitchFamily="18" charset="0"/>
              </a:rPr>
              <a:t>   SPECIFIC</a:t>
            </a:r>
            <a:br>
              <a:rPr lang="en-US" sz="3200" b="1" dirty="0">
                <a:solidFill>
                  <a:schemeClr val="tx1"/>
                </a:solidFill>
                <a:cs typeface="Times New Roman" pitchFamily="18" charset="0"/>
              </a:rPr>
            </a:br>
            <a:r>
              <a:rPr lang="en-US" sz="3200" b="1" dirty="0">
                <a:solidFill>
                  <a:schemeClr val="tx1"/>
                </a:solidFill>
                <a:latin typeface="Symbol" pitchFamily="18" charset="2"/>
                <a:cs typeface="Times New Roman" pitchFamily="18" charset="0"/>
              </a:rPr>
              <a:t>·</a:t>
            </a:r>
            <a:r>
              <a:rPr lang="en-US" sz="3200" b="1" dirty="0">
                <a:solidFill>
                  <a:schemeClr val="tx1"/>
                </a:solidFill>
                <a:cs typeface="Times New Roman" pitchFamily="18" charset="0"/>
              </a:rPr>
              <a:t>   REPRODUCIBLE</a:t>
            </a:r>
            <a:br>
              <a:rPr lang="en-US" sz="3200" b="1" dirty="0">
                <a:solidFill>
                  <a:schemeClr val="tx1"/>
                </a:solidFill>
                <a:cs typeface="Times New Roman" pitchFamily="18" charset="0"/>
              </a:rPr>
            </a:br>
            <a:r>
              <a:rPr lang="en-US" sz="3200" b="1" dirty="0">
                <a:solidFill>
                  <a:schemeClr val="tx1"/>
                </a:solidFill>
                <a:latin typeface="Symbol" pitchFamily="18" charset="2"/>
                <a:cs typeface="Times New Roman" pitchFamily="18" charset="0"/>
              </a:rPr>
              <a:t>·</a:t>
            </a:r>
            <a:r>
              <a:rPr lang="en-US" sz="3200" b="1" dirty="0">
                <a:solidFill>
                  <a:schemeClr val="tx1"/>
                </a:solidFill>
                <a:cs typeface="Times New Roman" pitchFamily="18" charset="0"/>
              </a:rPr>
              <a:t>   RELIABLE</a:t>
            </a:r>
            <a:br>
              <a:rPr lang="en-US" sz="3200" b="1" dirty="0">
                <a:solidFill>
                  <a:schemeClr val="tx1"/>
                </a:solidFill>
                <a:cs typeface="Times New Roman" pitchFamily="18" charset="0"/>
              </a:rPr>
            </a:br>
            <a:r>
              <a:rPr lang="en-US" sz="3200" b="1" dirty="0">
                <a:solidFill>
                  <a:schemeClr val="tx1"/>
                </a:solidFill>
                <a:latin typeface="Symbol" pitchFamily="18" charset="2"/>
                <a:cs typeface="Times New Roman" pitchFamily="18" charset="0"/>
              </a:rPr>
              <a:t>·</a:t>
            </a:r>
            <a:r>
              <a:rPr lang="en-US" sz="3200" b="1" dirty="0">
                <a:solidFill>
                  <a:schemeClr val="tx1"/>
                </a:solidFill>
                <a:cs typeface="Times New Roman" pitchFamily="18" charset="0"/>
              </a:rPr>
              <a:t>   NOT </a:t>
            </a:r>
            <a:r>
              <a:rPr lang="en-US" sz="3200" b="1" dirty="0" smtClean="0">
                <a:solidFill>
                  <a:schemeClr val="tx1"/>
                </a:solidFill>
                <a:cs typeface="Times New Roman" pitchFamily="18" charset="0"/>
              </a:rPr>
              <a:t>TRANSFER INFECTION </a:t>
            </a:r>
            <a:r>
              <a:rPr lang="en-US" sz="3200" b="1" dirty="0">
                <a:solidFill>
                  <a:schemeClr val="tx1"/>
                </a:solidFill>
                <a:cs typeface="Times New Roman" pitchFamily="18" charset="0"/>
              </a:rPr>
              <a:t/>
            </a:r>
            <a:br>
              <a:rPr lang="en-US" sz="3200" b="1" dirty="0">
                <a:solidFill>
                  <a:schemeClr val="tx1"/>
                </a:solidFill>
                <a:cs typeface="Times New Roman" pitchFamily="18" charset="0"/>
              </a:rPr>
            </a:br>
            <a:r>
              <a:rPr lang="en-US" sz="3200" b="1" dirty="0">
                <a:solidFill>
                  <a:schemeClr val="tx1"/>
                </a:solidFill>
                <a:latin typeface="Symbol" pitchFamily="18" charset="2"/>
                <a:cs typeface="Times New Roman" pitchFamily="18" charset="0"/>
              </a:rPr>
              <a:t>·</a:t>
            </a:r>
            <a:r>
              <a:rPr lang="en-US" sz="3200" b="1" dirty="0">
                <a:solidFill>
                  <a:schemeClr val="tx1"/>
                </a:solidFill>
                <a:cs typeface="Times New Roman" pitchFamily="18" charset="0"/>
              </a:rPr>
              <a:t>   COST EFFECTIVE</a:t>
            </a:r>
          </a:p>
        </p:txBody>
      </p:sp>
      <p:sp>
        <p:nvSpPr>
          <p:cNvPr id="5" name="Slide Number Placeholder 4"/>
          <p:cNvSpPr>
            <a:spLocks noGrp="1"/>
          </p:cNvSpPr>
          <p:nvPr>
            <p:ph type="sldNum" sz="quarter" idx="12"/>
          </p:nvPr>
        </p:nvSpPr>
        <p:spPr/>
        <p:txBody>
          <a:bodyPr/>
          <a:lstStyle/>
          <a:p>
            <a:fld id="{23792438-C45E-4F8F-8E10-AC885C382FF9}" type="slidenum">
              <a:rPr lang="en-US" smtClean="0"/>
              <a:pPr/>
              <a:t>7</a:t>
            </a:fld>
            <a:endParaRPr lang="en-US" dirty="0"/>
          </a:p>
        </p:txBody>
      </p:sp>
      <p:sp>
        <p:nvSpPr>
          <p:cNvPr id="30724" name="Text Box 4"/>
          <p:cNvSpPr txBox="1">
            <a:spLocks noChangeArrowheads="1"/>
          </p:cNvSpPr>
          <p:nvPr/>
        </p:nvSpPr>
        <p:spPr bwMode="auto">
          <a:xfrm>
            <a:off x="-228600" y="0"/>
            <a:ext cx="9144000" cy="823913"/>
          </a:xfrm>
          <a:prstGeom prst="rect">
            <a:avLst/>
          </a:prstGeom>
          <a:noFill/>
          <a:ln w="9525">
            <a:noFill/>
            <a:miter lim="800000"/>
            <a:headEnd/>
            <a:tailEnd/>
          </a:ln>
          <a:effectLst/>
        </p:spPr>
        <p:txBody>
          <a:bodyPr>
            <a:spAutoFit/>
          </a:bodyPr>
          <a:lstStyle/>
          <a:p>
            <a:pPr algn="ctr">
              <a:spcBef>
                <a:spcPct val="50000"/>
              </a:spcBef>
            </a:pPr>
            <a:r>
              <a:rPr lang="en-US" sz="4800" u="sng" dirty="0">
                <a:solidFill>
                  <a:schemeClr val="tx2"/>
                </a:solidFill>
                <a:latin typeface="Algerian" pitchFamily="82" charset="0"/>
                <a:cs typeface="Times New Roman" pitchFamily="18" charset="0"/>
              </a:rPr>
              <a:t>DIAGNOSTIC TEST MUST BE</a:t>
            </a:r>
          </a:p>
        </p:txBody>
      </p:sp>
      <p:pic>
        <p:nvPicPr>
          <p:cNvPr id="1026" name="Picture 2"/>
          <p:cNvPicPr>
            <a:picLocks noChangeAspect="1" noChangeArrowheads="1"/>
          </p:cNvPicPr>
          <p:nvPr/>
        </p:nvPicPr>
        <p:blipFill>
          <a:blip r:embed="rId2"/>
          <a:srcRect/>
          <a:stretch>
            <a:fillRect/>
          </a:stretch>
        </p:blipFill>
        <p:spPr bwMode="auto">
          <a:xfrm>
            <a:off x="4038600" y="1219200"/>
            <a:ext cx="3232150" cy="259080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40" name="Text Box 4"/>
          <p:cNvSpPr txBox="1">
            <a:spLocks noChangeArrowheads="1"/>
          </p:cNvSpPr>
          <p:nvPr/>
        </p:nvSpPr>
        <p:spPr bwMode="auto">
          <a:xfrm>
            <a:off x="0" y="152400"/>
            <a:ext cx="8001000" cy="830997"/>
          </a:xfrm>
          <a:prstGeom prst="rect">
            <a:avLst/>
          </a:prstGeom>
          <a:noFill/>
          <a:ln w="9525">
            <a:noFill/>
            <a:miter lim="800000"/>
            <a:headEnd/>
            <a:tailEnd/>
          </a:ln>
          <a:effectLst/>
        </p:spPr>
        <p:txBody>
          <a:bodyPr wrap="square">
            <a:spAutoFit/>
          </a:bodyPr>
          <a:lstStyle/>
          <a:p>
            <a:pPr algn="ctr">
              <a:spcBef>
                <a:spcPct val="50000"/>
              </a:spcBef>
            </a:pPr>
            <a:r>
              <a:rPr lang="en-US" sz="4800" u="sng" dirty="0" smtClean="0">
                <a:solidFill>
                  <a:schemeClr val="tx2"/>
                </a:solidFill>
                <a:latin typeface="Algerian" pitchFamily="82" charset="0"/>
                <a:cs typeface="Times New Roman" pitchFamily="18" charset="0"/>
              </a:rPr>
              <a:t>Methods of diagnosis</a:t>
            </a:r>
            <a:endParaRPr lang="en-US" sz="4800" u="sng" dirty="0">
              <a:solidFill>
                <a:schemeClr val="tx2"/>
              </a:solidFill>
              <a:latin typeface="Algerian" pitchFamily="82" charset="0"/>
              <a:cs typeface="Times New Roman" pitchFamily="18" charset="0"/>
            </a:endParaRPr>
          </a:p>
        </p:txBody>
      </p:sp>
      <p:sp>
        <p:nvSpPr>
          <p:cNvPr id="39941" name="Text Box 5"/>
          <p:cNvSpPr txBox="1">
            <a:spLocks noChangeArrowheads="1"/>
          </p:cNvSpPr>
          <p:nvPr/>
        </p:nvSpPr>
        <p:spPr bwMode="auto">
          <a:xfrm>
            <a:off x="428625" y="1752600"/>
            <a:ext cx="7800975" cy="3896451"/>
          </a:xfrm>
          <a:prstGeom prst="rect">
            <a:avLst/>
          </a:prstGeom>
          <a:noFill/>
          <a:ln w="9525">
            <a:noFill/>
            <a:miter lim="800000"/>
            <a:headEnd/>
            <a:tailEnd/>
          </a:ln>
          <a:effectLst/>
        </p:spPr>
        <p:txBody>
          <a:bodyPr wrap="none" lIns="0" tIns="0" rIns="0" bIns="0">
            <a:noAutofit/>
          </a:bodyPr>
          <a:lstStyle/>
          <a:p>
            <a:pPr>
              <a:lnSpc>
                <a:spcPct val="85000"/>
              </a:lnSpc>
              <a:spcBef>
                <a:spcPct val="50000"/>
              </a:spcBef>
              <a:buClr>
                <a:schemeClr val="accent3">
                  <a:lumMod val="75000"/>
                </a:schemeClr>
              </a:buClr>
            </a:pPr>
            <a:endParaRPr lang="en-US" sz="2800" dirty="0">
              <a:solidFill>
                <a:srgbClr val="262100"/>
              </a:solidFill>
              <a:latin typeface="Comic Sans MS" pitchFamily="66" charset="0"/>
              <a:cs typeface="Times New Roman" pitchFamily="18" charset="0"/>
            </a:endParaRPr>
          </a:p>
        </p:txBody>
      </p:sp>
      <p:pic>
        <p:nvPicPr>
          <p:cNvPr id="9217" name="Picture 1" descr="C:\Users\ACER\Pictures\diagno.gif"/>
          <p:cNvPicPr>
            <a:picLocks noChangeAspect="1" noChangeArrowheads="1"/>
          </p:cNvPicPr>
          <p:nvPr/>
        </p:nvPicPr>
        <p:blipFill>
          <a:blip r:embed="rId2"/>
          <a:srcRect/>
          <a:stretch>
            <a:fillRect/>
          </a:stretch>
        </p:blipFill>
        <p:spPr bwMode="auto">
          <a:xfrm>
            <a:off x="6096000" y="1219200"/>
            <a:ext cx="2676525" cy="4419600"/>
          </a:xfrm>
          <a:prstGeom prst="rect">
            <a:avLst/>
          </a:prstGeom>
          <a:noFill/>
        </p:spPr>
      </p:pic>
      <p:sp>
        <p:nvSpPr>
          <p:cNvPr id="5" name="Rectangle 4"/>
          <p:cNvSpPr/>
          <p:nvPr/>
        </p:nvSpPr>
        <p:spPr>
          <a:xfrm>
            <a:off x="381000" y="1295400"/>
            <a:ext cx="5486400" cy="193899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buNone/>
            </a:pPr>
            <a:r>
              <a:rPr lang="en-US" sz="2000" b="1" dirty="0" smtClean="0"/>
              <a:t>Conventional techniques:</a:t>
            </a:r>
          </a:p>
          <a:p>
            <a:pPr>
              <a:buFont typeface="Arial" pitchFamily="34" charset="0"/>
              <a:buChar char="•"/>
            </a:pPr>
            <a:r>
              <a:rPr lang="en-US" sz="2000" dirty="0" smtClean="0"/>
              <a:t>Visual observation</a:t>
            </a:r>
          </a:p>
          <a:p>
            <a:pPr>
              <a:buFont typeface="Arial" pitchFamily="34" charset="0"/>
              <a:buChar char="•"/>
            </a:pPr>
            <a:r>
              <a:rPr lang="en-US" sz="2000" dirty="0" smtClean="0"/>
              <a:t>Tactile inspection</a:t>
            </a:r>
          </a:p>
          <a:p>
            <a:pPr>
              <a:buFont typeface="Arial" pitchFamily="34" charset="0"/>
              <a:buChar char="•"/>
            </a:pPr>
            <a:r>
              <a:rPr lang="en-US" sz="2000" dirty="0" smtClean="0"/>
              <a:t>Radiography:</a:t>
            </a:r>
          </a:p>
          <a:p>
            <a:pPr>
              <a:buFont typeface="Wingdings" pitchFamily="2" charset="2"/>
              <a:buChar char="ü"/>
            </a:pPr>
            <a:r>
              <a:rPr lang="en-US" sz="2000" dirty="0" smtClean="0"/>
              <a:t>Intra-oral periapical radiographs</a:t>
            </a:r>
          </a:p>
          <a:p>
            <a:pPr>
              <a:buFont typeface="Wingdings" pitchFamily="2" charset="2"/>
              <a:buChar char="ü"/>
            </a:pPr>
            <a:r>
              <a:rPr lang="en-US" sz="2000" dirty="0" smtClean="0"/>
              <a:t>Bitewing radiographs</a:t>
            </a:r>
            <a:endParaRPr lang="en-US" sz="2000" dirty="0"/>
          </a:p>
        </p:txBody>
      </p:sp>
      <p:sp>
        <p:nvSpPr>
          <p:cNvPr id="6" name="Rectangle 5"/>
          <p:cNvSpPr/>
          <p:nvPr/>
        </p:nvSpPr>
        <p:spPr>
          <a:xfrm>
            <a:off x="381000" y="3639502"/>
            <a:ext cx="5105400" cy="313932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buNone/>
            </a:pPr>
            <a:r>
              <a:rPr lang="en-US" sz="2000" b="1" dirty="0" smtClean="0"/>
              <a:t>Recent advances:</a:t>
            </a:r>
          </a:p>
          <a:p>
            <a:pPr>
              <a:buFont typeface="Arial" pitchFamily="34" charset="0"/>
              <a:buChar char="•"/>
            </a:pPr>
            <a:r>
              <a:rPr lang="en-US" sz="2000" dirty="0" smtClean="0"/>
              <a:t>Dental digital radiography</a:t>
            </a:r>
          </a:p>
          <a:p>
            <a:pPr>
              <a:buFont typeface="Arial" pitchFamily="34" charset="0"/>
              <a:buChar char="•"/>
            </a:pPr>
            <a:r>
              <a:rPr lang="en-US" sz="2000" dirty="0" smtClean="0"/>
              <a:t>Caries-detector dyes</a:t>
            </a:r>
          </a:p>
          <a:p>
            <a:pPr>
              <a:buFont typeface="Arial" pitchFamily="34" charset="0"/>
              <a:buChar char="•"/>
            </a:pPr>
            <a:r>
              <a:rPr lang="en-US" sz="2000" dirty="0" smtClean="0"/>
              <a:t>Fiber-optic </a:t>
            </a:r>
            <a:r>
              <a:rPr lang="en-US" sz="2000" dirty="0" err="1" smtClean="0"/>
              <a:t>transillumination</a:t>
            </a:r>
            <a:endParaRPr lang="en-US" sz="2000" dirty="0" smtClean="0"/>
          </a:p>
          <a:p>
            <a:pPr>
              <a:buFont typeface="Arial" pitchFamily="34" charset="0"/>
              <a:buChar char="•"/>
            </a:pPr>
            <a:r>
              <a:rPr lang="en-US" sz="2000" dirty="0" smtClean="0"/>
              <a:t>Quantitative light-induced fluorescence</a:t>
            </a:r>
          </a:p>
          <a:p>
            <a:pPr>
              <a:buFont typeface="Arial" pitchFamily="34" charset="0"/>
              <a:buChar char="•"/>
            </a:pPr>
            <a:r>
              <a:rPr lang="en-US" sz="2000" dirty="0" smtClean="0"/>
              <a:t>Laser fluorescence</a:t>
            </a:r>
          </a:p>
          <a:p>
            <a:pPr>
              <a:buFont typeface="Arial" pitchFamily="34" charset="0"/>
              <a:buChar char="•"/>
            </a:pPr>
            <a:r>
              <a:rPr lang="en-US" sz="2000" dirty="0" smtClean="0"/>
              <a:t>Ultrasound</a:t>
            </a:r>
          </a:p>
          <a:p>
            <a:pPr>
              <a:buFont typeface="Arial" pitchFamily="34" charset="0"/>
              <a:buChar char="•"/>
            </a:pPr>
            <a:r>
              <a:rPr lang="en-US" sz="2000" dirty="0" err="1" smtClean="0"/>
              <a:t>Electroconductivity</a:t>
            </a:r>
            <a:r>
              <a:rPr lang="en-US" sz="2000" dirty="0" smtClean="0"/>
              <a:t> measurements</a:t>
            </a:r>
          </a:p>
          <a:p>
            <a:endParaRPr lang="en-US" sz="2000" dirty="0" smtClean="0"/>
          </a:p>
          <a:p>
            <a:endParaRPr lang="en-US" dirty="0"/>
          </a:p>
        </p:txBody>
      </p:sp>
      <p:sp>
        <p:nvSpPr>
          <p:cNvPr id="7" name="Slide Number Placeholder 6"/>
          <p:cNvSpPr>
            <a:spLocks noGrp="1"/>
          </p:cNvSpPr>
          <p:nvPr>
            <p:ph type="sldNum" sz="quarter" idx="12"/>
          </p:nvPr>
        </p:nvSpPr>
        <p:spPr/>
        <p:txBody>
          <a:bodyPr/>
          <a:lstStyle/>
          <a:p>
            <a:fld id="{23792438-C45E-4F8F-8E10-AC885C382FF9}" type="slidenum">
              <a:rPr lang="en-US" smtClean="0"/>
              <a:pPr/>
              <a:t>8</a:t>
            </a:fld>
            <a:endParaRPr lang="en-US"/>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mn-lt"/>
              </a:rPr>
              <a:t>V</a:t>
            </a:r>
            <a:r>
              <a:rPr lang="en-GB" dirty="0" smtClean="0">
                <a:latin typeface="+mn-lt"/>
              </a:rPr>
              <a:t>ISUAL</a:t>
            </a:r>
            <a:endParaRPr lang="en-IN" dirty="0">
              <a:latin typeface="+mn-lt"/>
            </a:endParaRPr>
          </a:p>
        </p:txBody>
      </p:sp>
      <p:sp>
        <p:nvSpPr>
          <p:cNvPr id="3" name="Slide Number Placeholder 2"/>
          <p:cNvSpPr>
            <a:spLocks noGrp="1"/>
          </p:cNvSpPr>
          <p:nvPr>
            <p:ph type="sldNum" sz="quarter" idx="12"/>
          </p:nvPr>
        </p:nvSpPr>
        <p:spPr/>
        <p:txBody>
          <a:bodyPr/>
          <a:lstStyle/>
          <a:p>
            <a:fld id="{23792438-C45E-4F8F-8E10-AC885C382FF9}" type="slidenum">
              <a:rPr lang="en-US" smtClean="0"/>
              <a:pPr/>
              <a:t>9</a:t>
            </a:fld>
            <a:endParaRPr lang="en-US"/>
          </a:p>
        </p:txBody>
      </p:sp>
      <p:pic>
        <p:nvPicPr>
          <p:cNvPr id="4" name="Picture 3"/>
          <p:cNvPicPr>
            <a:picLocks noChangeAspect="1" noChangeArrowheads="1"/>
          </p:cNvPicPr>
          <p:nvPr/>
        </p:nvPicPr>
        <p:blipFill>
          <a:blip r:embed="rId2"/>
          <a:srcRect/>
          <a:stretch>
            <a:fillRect/>
          </a:stretch>
        </p:blipFill>
        <p:spPr bwMode="auto">
          <a:xfrm>
            <a:off x="2590800" y="1592306"/>
            <a:ext cx="2590800" cy="2979694"/>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pic>
        <p:nvPicPr>
          <p:cNvPr id="5" name="Picture 5" descr="1"/>
          <p:cNvPicPr>
            <a:picLocks noChangeAspect="1" noChangeArrowheads="1"/>
          </p:cNvPicPr>
          <p:nvPr/>
        </p:nvPicPr>
        <p:blipFill>
          <a:blip r:embed="rId3" cstate="print"/>
          <a:srcRect/>
          <a:stretch>
            <a:fillRect/>
          </a:stretch>
        </p:blipFill>
        <p:spPr bwMode="auto">
          <a:xfrm>
            <a:off x="1922834" y="1600200"/>
            <a:ext cx="4656322" cy="3013847"/>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pic>
        <p:nvPicPr>
          <p:cNvPr id="6" name="Picture Placeholder 5" descr="vcam"/>
          <p:cNvPicPr>
            <a:picLocks noChangeAspect="1" noChangeArrowheads="1"/>
          </p:cNvPicPr>
          <p:nvPr/>
        </p:nvPicPr>
        <p:blipFill>
          <a:blip r:embed="rId4"/>
          <a:srcRect t="12500" b="12500"/>
          <a:stretch>
            <a:fillRect/>
          </a:stretch>
        </p:blipFill>
        <p:spPr bwMode="auto">
          <a:xfrm>
            <a:off x="1371600" y="1513276"/>
            <a:ext cx="6604000" cy="4953000"/>
          </a:xfrm>
          <a:prstGeom prst="rect">
            <a:avLst/>
          </a:prstGeom>
          <a:noFill/>
        </p:spPr>
      </p:pic>
      <p:pic>
        <p:nvPicPr>
          <p:cNvPr id="7" name="Picture 8" descr="loupes"/>
          <p:cNvPicPr>
            <a:picLocks noChangeAspect="1" noChangeArrowheads="1"/>
          </p:cNvPicPr>
          <p:nvPr/>
        </p:nvPicPr>
        <p:blipFill>
          <a:blip r:embed="rId5"/>
          <a:srcRect/>
          <a:stretch>
            <a:fillRect/>
          </a:stretch>
        </p:blipFill>
        <p:spPr bwMode="auto">
          <a:xfrm>
            <a:off x="1045530" y="1670245"/>
            <a:ext cx="6410929" cy="4421186"/>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pic>
        <p:nvPicPr>
          <p:cNvPr id="8" name="Picture 9" descr="Operating with Microscope"/>
          <p:cNvPicPr>
            <a:picLocks noChangeAspect="1" noChangeArrowheads="1"/>
          </p:cNvPicPr>
          <p:nvPr/>
        </p:nvPicPr>
        <p:blipFill>
          <a:blip r:embed="rId6"/>
          <a:srcRect/>
          <a:stretch>
            <a:fillRect/>
          </a:stretch>
        </p:blipFill>
        <p:spPr bwMode="auto">
          <a:xfrm>
            <a:off x="228600" y="1091424"/>
            <a:ext cx="7543800" cy="5542856"/>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206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in)">
                                      <p:cBhvr>
                                        <p:cTn id="2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Kimono 2">
      <a:dk1>
        <a:srgbClr val="000000"/>
      </a:dk1>
      <a:lt1>
        <a:srgbClr val="FFFFFF"/>
      </a:lt1>
      <a:dk2>
        <a:srgbClr val="000000"/>
      </a:dk2>
      <a:lt2>
        <a:srgbClr val="F7D47D"/>
      </a:lt2>
      <a:accent1>
        <a:srgbClr val="C19341"/>
      </a:accent1>
      <a:accent2>
        <a:srgbClr val="60A265"/>
      </a:accent2>
      <a:accent3>
        <a:srgbClr val="AAAAAA"/>
      </a:accent3>
      <a:accent4>
        <a:srgbClr val="DADADA"/>
      </a:accent4>
      <a:accent5>
        <a:srgbClr val="DDC8B0"/>
      </a:accent5>
      <a:accent6>
        <a:srgbClr val="56925B"/>
      </a:accent6>
      <a:hlink>
        <a:srgbClr val="EB9F17"/>
      </a:hlink>
      <a:folHlink>
        <a:srgbClr val="CF7625"/>
      </a:folHlink>
    </a:clrScheme>
    <a:fontScheme name="Custom 1">
      <a:majorFont>
        <a:latin typeface="Mistral"/>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Kimono 1">
        <a:dk1>
          <a:srgbClr val="2F1311"/>
        </a:dk1>
        <a:lt1>
          <a:srgbClr val="C16059"/>
        </a:lt1>
        <a:dk2>
          <a:srgbClr val="F7D47D"/>
        </a:dk2>
        <a:lt2>
          <a:srgbClr val="000000"/>
        </a:lt2>
        <a:accent1>
          <a:srgbClr val="D5B781"/>
        </a:accent1>
        <a:accent2>
          <a:srgbClr val="79AF7D"/>
        </a:accent2>
        <a:accent3>
          <a:srgbClr val="DDB6B5"/>
        </a:accent3>
        <a:accent4>
          <a:srgbClr val="270E0D"/>
        </a:accent4>
        <a:accent5>
          <a:srgbClr val="E7D8C1"/>
        </a:accent5>
        <a:accent6>
          <a:srgbClr val="6D9E71"/>
        </a:accent6>
        <a:hlink>
          <a:srgbClr val="F0B854"/>
        </a:hlink>
        <a:folHlink>
          <a:srgbClr val="DC893E"/>
        </a:folHlink>
      </a:clrScheme>
      <a:clrMap bg1="lt1" tx1="dk1" bg2="lt2" tx2="dk2" accent1="accent1" accent2="accent2" accent3="accent3" accent4="accent4" accent5="accent5" accent6="accent6" hlink="hlink" folHlink="folHlink"/>
    </a:extraClrScheme>
    <a:extraClrScheme>
      <a:clrScheme name="Kimono 2">
        <a:dk1>
          <a:srgbClr val="000000"/>
        </a:dk1>
        <a:lt1>
          <a:srgbClr val="FFFFFF"/>
        </a:lt1>
        <a:dk2>
          <a:srgbClr val="000000"/>
        </a:dk2>
        <a:lt2>
          <a:srgbClr val="F7D47D"/>
        </a:lt2>
        <a:accent1>
          <a:srgbClr val="C19341"/>
        </a:accent1>
        <a:accent2>
          <a:srgbClr val="60A265"/>
        </a:accent2>
        <a:accent3>
          <a:srgbClr val="AAAAAA"/>
        </a:accent3>
        <a:accent4>
          <a:srgbClr val="DADADA"/>
        </a:accent4>
        <a:accent5>
          <a:srgbClr val="DDC8B0"/>
        </a:accent5>
        <a:accent6>
          <a:srgbClr val="56925B"/>
        </a:accent6>
        <a:hlink>
          <a:srgbClr val="EB9F17"/>
        </a:hlink>
        <a:folHlink>
          <a:srgbClr val="CF7625"/>
        </a:folHlink>
      </a:clrScheme>
      <a:clrMap bg1="dk2" tx1="lt1" bg2="dk1" tx2="lt2" accent1="accent1" accent2="accent2" accent3="accent3" accent4="accent4" accent5="accent5" accent6="accent6" hlink="hlink" folHlink="folHlink"/>
    </a:extraClrScheme>
    <a:extraClrScheme>
      <a:clrScheme name="Kimono 3">
        <a:dk1>
          <a:srgbClr val="00002E"/>
        </a:dk1>
        <a:lt1>
          <a:srgbClr val="FFFFFF"/>
        </a:lt1>
        <a:dk2>
          <a:srgbClr val="003399"/>
        </a:dk2>
        <a:lt2>
          <a:srgbClr val="F4BC40"/>
        </a:lt2>
        <a:accent1>
          <a:srgbClr val="9280CC"/>
        </a:accent1>
        <a:accent2>
          <a:srgbClr val="BD51A1"/>
        </a:accent2>
        <a:accent3>
          <a:srgbClr val="AAADCA"/>
        </a:accent3>
        <a:accent4>
          <a:srgbClr val="DADADA"/>
        </a:accent4>
        <a:accent5>
          <a:srgbClr val="C7C0E2"/>
        </a:accent5>
        <a:accent6>
          <a:srgbClr val="AB4991"/>
        </a:accent6>
        <a:hlink>
          <a:srgbClr val="CC66FF"/>
        </a:hlink>
        <a:folHlink>
          <a:srgbClr val="824F99"/>
        </a:folHlink>
      </a:clrScheme>
      <a:clrMap bg1="dk2" tx1="lt1" bg2="dk1" tx2="lt2" accent1="accent1" accent2="accent2" accent3="accent3" accent4="accent4" accent5="accent5" accent6="accent6" hlink="hlink" folHlink="folHlink"/>
    </a:extraClrScheme>
    <a:extraClrScheme>
      <a:clrScheme name="Kimono 4">
        <a:dk1>
          <a:srgbClr val="2F1311"/>
        </a:dk1>
        <a:lt1>
          <a:srgbClr val="7A8E9C"/>
        </a:lt1>
        <a:dk2>
          <a:srgbClr val="FDF4DF"/>
        </a:dk2>
        <a:lt2>
          <a:srgbClr val="3E4A52"/>
        </a:lt2>
        <a:accent1>
          <a:srgbClr val="81ABA0"/>
        </a:accent1>
        <a:accent2>
          <a:srgbClr val="CD817B"/>
        </a:accent2>
        <a:accent3>
          <a:srgbClr val="BEC6CB"/>
        </a:accent3>
        <a:accent4>
          <a:srgbClr val="270E0D"/>
        </a:accent4>
        <a:accent5>
          <a:srgbClr val="C1D2CD"/>
        </a:accent5>
        <a:accent6>
          <a:srgbClr val="BA746F"/>
        </a:accent6>
        <a:hlink>
          <a:srgbClr val="BEBC76"/>
        </a:hlink>
        <a:folHlink>
          <a:srgbClr val="668E69"/>
        </a:folHlink>
      </a:clrScheme>
      <a:clrMap bg1="lt1" tx1="dk1" bg2="lt2" tx2="dk2" accent1="accent1" accent2="accent2" accent3="accent3" accent4="accent4" accent5="accent5" accent6="accent6" hlink="hlink" folHlink="folHlink"/>
    </a:extraClrScheme>
    <a:extraClrScheme>
      <a:clrScheme name="Kimono 5">
        <a:dk1>
          <a:srgbClr val="2F1311"/>
        </a:dk1>
        <a:lt1>
          <a:srgbClr val="7A9C7C"/>
        </a:lt1>
        <a:dk2>
          <a:srgbClr val="FBEBC3"/>
        </a:dk2>
        <a:lt2>
          <a:srgbClr val="3C503D"/>
        </a:lt2>
        <a:accent1>
          <a:srgbClr val="D5B781"/>
        </a:accent1>
        <a:accent2>
          <a:srgbClr val="C16059"/>
        </a:accent2>
        <a:accent3>
          <a:srgbClr val="BECBBF"/>
        </a:accent3>
        <a:accent4>
          <a:srgbClr val="270E0D"/>
        </a:accent4>
        <a:accent5>
          <a:srgbClr val="E7D8C1"/>
        </a:accent5>
        <a:accent6>
          <a:srgbClr val="AF5650"/>
        </a:accent6>
        <a:hlink>
          <a:srgbClr val="F0B854"/>
        </a:hlink>
        <a:folHlink>
          <a:srgbClr val="DC893E"/>
        </a:folHlink>
      </a:clrScheme>
      <a:clrMap bg1="lt1" tx1="dk1" bg2="lt2" tx2="dk2" accent1="accent1" accent2="accent2" accent3="accent3" accent4="accent4" accent5="accent5" accent6="accent6" hlink="hlink" folHlink="folHlink"/>
    </a:extraClrScheme>
    <a:extraClrScheme>
      <a:clrScheme name="Kimono 6">
        <a:dk1>
          <a:srgbClr val="000000"/>
        </a:dk1>
        <a:lt1>
          <a:srgbClr val="D9EFE0"/>
        </a:lt1>
        <a:dk2>
          <a:srgbClr val="30605A"/>
        </a:dk2>
        <a:lt2>
          <a:srgbClr val="15331E"/>
        </a:lt2>
        <a:accent1>
          <a:srgbClr val="A4C6BA"/>
        </a:accent1>
        <a:accent2>
          <a:srgbClr val="558F7D"/>
        </a:accent2>
        <a:accent3>
          <a:srgbClr val="E9F6ED"/>
        </a:accent3>
        <a:accent4>
          <a:srgbClr val="000000"/>
        </a:accent4>
        <a:accent5>
          <a:srgbClr val="CFDFD9"/>
        </a:accent5>
        <a:accent6>
          <a:srgbClr val="4C8171"/>
        </a:accent6>
        <a:hlink>
          <a:srgbClr val="C1C177"/>
        </a:hlink>
        <a:folHlink>
          <a:srgbClr val="A08F5E"/>
        </a:folHlink>
      </a:clrScheme>
      <a:clrMap bg1="lt1" tx1="dk1" bg2="lt2" tx2="dk2" accent1="accent1" accent2="accent2" accent3="accent3" accent4="accent4" accent5="accent5" accent6="accent6" hlink="hlink" folHlink="folHlink"/>
    </a:extraClrScheme>
    <a:extraClrScheme>
      <a:clrScheme name="Kimono 7">
        <a:dk1>
          <a:srgbClr val="2F1311"/>
        </a:dk1>
        <a:lt1>
          <a:srgbClr val="CFC7B5"/>
        </a:lt1>
        <a:dk2>
          <a:srgbClr val="853F35"/>
        </a:dk2>
        <a:lt2>
          <a:srgbClr val="8E7F5E"/>
        </a:lt2>
        <a:accent1>
          <a:srgbClr val="EBD2A5"/>
        </a:accent1>
        <a:accent2>
          <a:srgbClr val="A5C9A8"/>
        </a:accent2>
        <a:accent3>
          <a:srgbClr val="E4E0D7"/>
        </a:accent3>
        <a:accent4>
          <a:srgbClr val="270E0D"/>
        </a:accent4>
        <a:accent5>
          <a:srgbClr val="F3E5CF"/>
        </a:accent5>
        <a:accent6>
          <a:srgbClr val="95B698"/>
        </a:accent6>
        <a:hlink>
          <a:srgbClr val="C68510"/>
        </a:hlink>
        <a:folHlink>
          <a:srgbClr val="E5A871"/>
        </a:folHlink>
      </a:clrScheme>
      <a:clrMap bg1="lt1" tx1="dk1" bg2="lt2" tx2="dk2" accent1="accent1" accent2="accent2" accent3="accent3" accent4="accent4" accent5="accent5" accent6="accent6" hlink="hlink" folHlink="folHlink"/>
    </a:extraClrScheme>
    <a:extraClrScheme>
      <a:clrScheme name="Kimono 8">
        <a:dk1>
          <a:srgbClr val="000000"/>
        </a:dk1>
        <a:lt1>
          <a:srgbClr val="F0EED8"/>
        </a:lt1>
        <a:dk2>
          <a:srgbClr val="666729"/>
        </a:dk2>
        <a:lt2>
          <a:srgbClr val="3F3B19"/>
        </a:lt2>
        <a:accent1>
          <a:srgbClr val="E9D47D"/>
        </a:accent1>
        <a:accent2>
          <a:srgbClr val="D4DD91"/>
        </a:accent2>
        <a:accent3>
          <a:srgbClr val="F6F5E9"/>
        </a:accent3>
        <a:accent4>
          <a:srgbClr val="000000"/>
        </a:accent4>
        <a:accent5>
          <a:srgbClr val="F2E6BF"/>
        </a:accent5>
        <a:accent6>
          <a:srgbClr val="C0C883"/>
        </a:accent6>
        <a:hlink>
          <a:srgbClr val="9D943F"/>
        </a:hlink>
        <a:folHlink>
          <a:srgbClr val="C9C17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Flow">
  <a:themeElements>
    <a:clrScheme name="Flow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Flow">
      <a:majorFont>
        <a:latin typeface="Calibri"/>
        <a:ea typeface=""/>
        <a:cs typeface=""/>
      </a:majorFont>
      <a:minorFont>
        <a:latin typeface="Constant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low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Flow">
  <a:themeElements>
    <a:clrScheme name="Flow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Flow">
      <a:majorFont>
        <a:latin typeface="Calibri"/>
        <a:ea typeface=""/>
        <a:cs typeface=""/>
      </a:majorFont>
      <a:minorFont>
        <a:latin typeface="Constant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low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Flow">
  <a:themeElements>
    <a:clrScheme name="Flow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Flow">
      <a:majorFont>
        <a:latin typeface="Calibri"/>
        <a:ea typeface=""/>
        <a:cs typeface=""/>
      </a:majorFont>
      <a:minorFont>
        <a:latin typeface="Constant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low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8_Flow">
  <a:themeElements>
    <a:clrScheme name="Flow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Flow">
      <a:majorFont>
        <a:latin typeface="Calibri"/>
        <a:ea typeface=""/>
        <a:cs typeface=""/>
      </a:majorFont>
      <a:minorFont>
        <a:latin typeface="Constant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low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Flow">
  <a:themeElements>
    <a:clrScheme name="Flow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fontScheme name="Flow">
      <a:majorFont>
        <a:latin typeface="Calibri"/>
        <a:ea typeface=""/>
        <a:cs typeface=""/>
      </a:majorFont>
      <a:minorFont>
        <a:latin typeface="Constant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low 1">
        <a:dk1>
          <a:srgbClr val="000000"/>
        </a:dk1>
        <a:lt1>
          <a:srgbClr val="FFFFFF"/>
        </a:lt1>
        <a:dk2>
          <a:srgbClr val="04617B"/>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2747</TotalTime>
  <Words>1362</Words>
  <Application>Microsoft Office PowerPoint</Application>
  <PresentationFormat>On-screen Show (4:3)</PresentationFormat>
  <Paragraphs>327</Paragraphs>
  <Slides>54</Slides>
  <Notes>1</Notes>
  <HiddenSlides>0</HiddenSlides>
  <MMClips>0</MMClips>
  <ScaleCrop>false</ScaleCrop>
  <HeadingPairs>
    <vt:vector size="8" baseType="variant">
      <vt:variant>
        <vt:lpstr>Fonts Used</vt:lpstr>
      </vt:variant>
      <vt:variant>
        <vt:i4>23</vt:i4>
      </vt:variant>
      <vt:variant>
        <vt:lpstr>Theme</vt:lpstr>
      </vt:variant>
      <vt:variant>
        <vt:i4>6</vt:i4>
      </vt:variant>
      <vt:variant>
        <vt:lpstr>Embedded OLE Servers</vt:lpstr>
      </vt:variant>
      <vt:variant>
        <vt:i4>2</vt:i4>
      </vt:variant>
      <vt:variant>
        <vt:lpstr>Slide Titles</vt:lpstr>
      </vt:variant>
      <vt:variant>
        <vt:i4>54</vt:i4>
      </vt:variant>
    </vt:vector>
  </HeadingPairs>
  <TitlesOfParts>
    <vt:vector size="85" baseType="lpstr">
      <vt:lpstr>Agency FB</vt:lpstr>
      <vt:lpstr>Aharoni</vt:lpstr>
      <vt:lpstr>Alba</vt:lpstr>
      <vt:lpstr>Algerian</vt:lpstr>
      <vt:lpstr>Arial</vt:lpstr>
      <vt:lpstr>Bradley Hand ITC</vt:lpstr>
      <vt:lpstr>Calibri</vt:lpstr>
      <vt:lpstr>Centaur</vt:lpstr>
      <vt:lpstr>Century Schoolbook</vt:lpstr>
      <vt:lpstr>Comic Sans MS</vt:lpstr>
      <vt:lpstr>Constantia</vt:lpstr>
      <vt:lpstr>Eras Bold ITC</vt:lpstr>
      <vt:lpstr>Garamond</vt:lpstr>
      <vt:lpstr>Kristen ITC</vt:lpstr>
      <vt:lpstr>Lucida Console</vt:lpstr>
      <vt:lpstr>Lucida Handwriting</vt:lpstr>
      <vt:lpstr>Mistral</vt:lpstr>
      <vt:lpstr>Script MT Bold</vt:lpstr>
      <vt:lpstr>Symbol</vt:lpstr>
      <vt:lpstr>Times New Roman</vt:lpstr>
      <vt:lpstr>Wingdings</vt:lpstr>
      <vt:lpstr>Wingdings 2</vt:lpstr>
      <vt:lpstr>Wingdings 3</vt:lpstr>
      <vt:lpstr>Theme1</vt:lpstr>
      <vt:lpstr>5_Flow</vt:lpstr>
      <vt:lpstr>6_Flow</vt:lpstr>
      <vt:lpstr>7_Flow</vt:lpstr>
      <vt:lpstr>8_Flow</vt:lpstr>
      <vt:lpstr>9_Flow</vt:lpstr>
      <vt:lpstr>Bitmap Image</vt:lpstr>
      <vt:lpstr>Photo Editor Photo</vt:lpstr>
      <vt:lpstr>diagnosis of  DENTAL  CARIES</vt:lpstr>
      <vt:lpstr>CONTENTS</vt:lpstr>
      <vt:lpstr>definition</vt:lpstr>
      <vt:lpstr>Need for diagnosis</vt:lpstr>
      <vt:lpstr>     1. Identifying those lesion that require nonsurgical    TREATMENT  2. Identifying those lesion that require  surgical  (restorative) treatment.  3. those person who are at high risk for developing  caries  4. Early detection of incipient caries  5. limitation of caries before Significant  tooth  destruction </vt:lpstr>
      <vt:lpstr>  1. Patient history 2. Clinical examination 3. diet analysis  4. Salivary analysis 5. Radiographic assessment   </vt:lpstr>
      <vt:lpstr>·   ACCURATE ·   SENSITIVE ·   SPECIFIC ·   REPRODUCIBLE ·   RELIABLE ·   NOT TRANSFER INFECTION  ·   COST EFFECTIVE</vt:lpstr>
      <vt:lpstr>PowerPoint Presentation</vt:lpstr>
      <vt:lpstr>VISUAL</vt:lpstr>
      <vt:lpstr>PowerPoint Presentation</vt:lpstr>
      <vt:lpstr>        TACTILE EXAMINATION </vt:lpstr>
      <vt:lpstr>PowerPoint Presentation</vt:lpstr>
      <vt:lpstr>PowerPoint Presentation</vt:lpstr>
      <vt:lpstr>PowerPoint Presentation</vt:lpstr>
      <vt:lpstr> RADIOGRAPHIC EXAMINATION</vt:lpstr>
      <vt:lpstr>      RADIOGRAPH FOR DENTAL  CARIES     IOPA  Bitewing Radiographs  OPG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Recent diagnostic aids</vt:lpstr>
      <vt:lpstr> FIBER OPTIC TRANSILLUMINATION  (FOTI)</vt:lpstr>
      <vt:lpstr>PowerPoint Presentation</vt:lpstr>
      <vt:lpstr>PowerPoint Presentation</vt:lpstr>
      <vt:lpstr>DIFOTI (Digital Imaging Fibre-Optic Transillumination)</vt:lpstr>
      <vt:lpstr>PowerPoint Presentation</vt:lpstr>
      <vt:lpstr>PowerPoint Presentation</vt:lpstr>
      <vt:lpstr>ELECTRIC   CONDUCTANCE   MEASUREMENT </vt:lpstr>
      <vt:lpstr>Electronic caries monitor</vt:lpstr>
      <vt:lpstr>       CARIES DETECTOR DYES</vt:lpstr>
      <vt:lpstr> FLUORESCENCE  technique </vt:lpstr>
      <vt:lpstr>Visible light fluorescence—QLF </vt:lpstr>
      <vt:lpstr>PowerPoint Presentation</vt:lpstr>
      <vt:lpstr>PowerPoint Presentation</vt:lpstr>
      <vt:lpstr>Laser fluorescence—DIAGNODent</vt:lpstr>
      <vt:lpstr>Laser Fluorescence</vt:lpstr>
      <vt:lpstr>PowerPoint Presentation</vt:lpstr>
      <vt:lpstr>PowerPoint Presentation</vt:lpstr>
      <vt:lpstr>                         DIAGNODENT</vt:lpstr>
      <vt:lpstr>PowerPoint Presentation</vt:lpstr>
      <vt:lpstr>Ultrasound techniques</vt:lpstr>
      <vt:lpstr>PowerPoint Presentation</vt:lpstr>
      <vt:lpstr>PowerPoint Presentation</vt:lpstr>
      <vt:lpstr>Various caries activity tests :</vt:lpstr>
      <vt:lpstr> Lactobacillus Colony Count Test ( Hadley , 1933)</vt:lpstr>
      <vt:lpstr>PowerPoint Presentation</vt:lpstr>
      <vt:lpstr>PowerPoint Presentation</vt:lpstr>
      <vt:lpstr>  Swab Test :</vt:lpstr>
      <vt:lpstr>PowerPoint Presentation</vt:lpstr>
      <vt:lpstr>Limitations of caries activity tests:</vt:lpstr>
      <vt:lpstr>T H A N K   Y O 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DENTAL CARIES</dc:title>
  <dc:creator>ACER</dc:creator>
  <cp:lastModifiedBy>Microsoft account</cp:lastModifiedBy>
  <cp:revision>259</cp:revision>
  <dcterms:created xsi:type="dcterms:W3CDTF">2009-07-18T15:36:23Z</dcterms:created>
  <dcterms:modified xsi:type="dcterms:W3CDTF">2022-07-08T07:52:44Z</dcterms:modified>
</cp:coreProperties>
</file>